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31"/>
  </p:notesMasterIdLst>
  <p:handoutMasterIdLst>
    <p:handoutMasterId r:id="rId32"/>
  </p:handoutMasterIdLst>
  <p:sldIdLst>
    <p:sldId id="260" r:id="rId2"/>
    <p:sldId id="358" r:id="rId3"/>
    <p:sldId id="418" r:id="rId4"/>
    <p:sldId id="359" r:id="rId5"/>
    <p:sldId id="420" r:id="rId6"/>
    <p:sldId id="421" r:id="rId7"/>
    <p:sldId id="422" r:id="rId8"/>
    <p:sldId id="419" r:id="rId9"/>
    <p:sldId id="423" r:id="rId10"/>
    <p:sldId id="424" r:id="rId11"/>
    <p:sldId id="426" r:id="rId12"/>
    <p:sldId id="427" r:id="rId13"/>
    <p:sldId id="428" r:id="rId14"/>
    <p:sldId id="425" r:id="rId15"/>
    <p:sldId id="429" r:id="rId16"/>
    <p:sldId id="430" r:id="rId17"/>
    <p:sldId id="431" r:id="rId18"/>
    <p:sldId id="432" r:id="rId19"/>
    <p:sldId id="433" r:id="rId20"/>
    <p:sldId id="434" r:id="rId21"/>
    <p:sldId id="435" r:id="rId22"/>
    <p:sldId id="436" r:id="rId23"/>
    <p:sldId id="437" r:id="rId24"/>
    <p:sldId id="438" r:id="rId25"/>
    <p:sldId id="439" r:id="rId26"/>
    <p:sldId id="440" r:id="rId27"/>
    <p:sldId id="441" r:id="rId28"/>
    <p:sldId id="442" r:id="rId29"/>
    <p:sldId id="443" r:id="rId3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タイトルなしのセクション" id="{E5D36C4E-E697-4176-B28F-6A1D70070A5D}">
          <p14:sldIdLst>
            <p14:sldId id="260"/>
            <p14:sldId id="358"/>
            <p14:sldId id="418"/>
            <p14:sldId id="359"/>
            <p14:sldId id="420"/>
            <p14:sldId id="421"/>
            <p14:sldId id="422"/>
            <p14:sldId id="419"/>
            <p14:sldId id="423"/>
            <p14:sldId id="424"/>
            <p14:sldId id="426"/>
            <p14:sldId id="427"/>
            <p14:sldId id="428"/>
            <p14:sldId id="425"/>
            <p14:sldId id="429"/>
            <p14:sldId id="430"/>
            <p14:sldId id="431"/>
            <p14:sldId id="432"/>
            <p14:sldId id="433"/>
            <p14:sldId id="434"/>
            <p14:sldId id="435"/>
            <p14:sldId id="436"/>
            <p14:sldId id="437"/>
            <p14:sldId id="438"/>
            <p14:sldId id="439"/>
            <p14:sldId id="440"/>
            <p14:sldId id="441"/>
            <p14:sldId id="442"/>
            <p14:sldId id="443"/>
          </p14:sldIdLst>
        </p14:section>
      </p14:sectionLst>
    </p:ex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385" autoAdjust="0"/>
    <p:restoredTop sz="98944" autoAdjust="0"/>
  </p:normalViewPr>
  <p:slideViewPr>
    <p:cSldViewPr snapToGrid="0">
      <p:cViewPr>
        <p:scale>
          <a:sx n="88" d="100"/>
          <a:sy n="88" d="100"/>
        </p:scale>
        <p:origin x="-58" y="-384"/>
      </p:cViewPr>
      <p:guideLst>
        <p:guide orient="horz" pos="2160"/>
        <p:guide pos="3840"/>
      </p:guideLst>
    </p:cSldViewPr>
  </p:slideViewPr>
  <p:notesTextViewPr>
    <p:cViewPr>
      <p:scale>
        <a:sx n="3" d="2"/>
        <a:sy n="3" d="2"/>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2ACD982-96BC-42D1-8F25-6614077A79C9}" type="datetimeFigureOut">
              <a:rPr kumimoji="1" lang="ja-JP" altLang="en-US" smtClean="0"/>
              <a:t>2020/5/13</a:t>
            </a:fld>
            <a:endParaRPr kumimoji="1" lang="ja-JP" altLang="en-US"/>
          </a:p>
        </p:txBody>
      </p:sp>
      <p:sp>
        <p:nvSpPr>
          <p:cNvPr id="4" name="フッター プレースホルダー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3ADFDA8-D22B-4AE4-91DF-50B81B2F76DD}" type="slidenum">
              <a:rPr kumimoji="1" lang="ja-JP" altLang="en-US" smtClean="0"/>
              <a:t>‹#›</a:t>
            </a:fld>
            <a:endParaRPr kumimoji="1" lang="ja-JP" altLang="en-US"/>
          </a:p>
        </p:txBody>
      </p:sp>
    </p:spTree>
    <p:extLst>
      <p:ext uri="{BB962C8B-B14F-4D97-AF65-F5344CB8AC3E}">
        <p14:creationId xmlns:p14="http://schemas.microsoft.com/office/powerpoint/2010/main" val="160732015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36E5D9A-D6B6-4F73-B697-ADEA0CCABE12}" type="datetimeFigureOut">
              <a:rPr kumimoji="1" lang="ja-JP" altLang="en-US" smtClean="0"/>
              <a:t>2020/5/13</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6EE2189-27F9-42D8-8822-734849965A86}" type="slidenum">
              <a:rPr kumimoji="1" lang="ja-JP" altLang="en-US" smtClean="0"/>
              <a:t>‹#›</a:t>
            </a:fld>
            <a:endParaRPr kumimoji="1" lang="ja-JP" altLang="en-US"/>
          </a:p>
        </p:txBody>
      </p:sp>
    </p:spTree>
    <p:extLst>
      <p:ext uri="{BB962C8B-B14F-4D97-AF65-F5344CB8AC3E}">
        <p14:creationId xmlns:p14="http://schemas.microsoft.com/office/powerpoint/2010/main" val="2110671935"/>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ja-JP" altLang="en-US"/>
              <a:t>マスター タイトルの書式設定</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25666096-9267-48C0-B38E-1324279FFE87}" type="datetime1">
              <a:rPr kumimoji="1" lang="ja-JP" altLang="en-US" smtClean="0"/>
              <a:t>2020/5/13</a:t>
            </a:fld>
            <a:endParaRPr kumimoji="1" lang="ja-JP" altLang="en-US"/>
          </a:p>
        </p:txBody>
      </p:sp>
      <p:sp>
        <p:nvSpPr>
          <p:cNvPr id="5" name="Footer Placeholder 4"/>
          <p:cNvSpPr>
            <a:spLocks noGrp="1"/>
          </p:cNvSpPr>
          <p:nvPr>
            <p:ph type="ftr" sz="quarter" idx="11"/>
          </p:nvPr>
        </p:nvSpPr>
        <p:spPr>
          <a:xfrm>
            <a:off x="1876424" y="5410201"/>
            <a:ext cx="5124886" cy="365125"/>
          </a:xfrm>
        </p:spPr>
        <p:txBody>
          <a:bodyPr/>
          <a:lstStyle/>
          <a:p>
            <a:r>
              <a:rPr kumimoji="1" lang="en-US" altLang="ja-JP" smtClean="0"/>
              <a:t>©eaner-soft</a:t>
            </a:r>
            <a:endParaRPr kumimoji="1" lang="ja-JP" altLang="en-US"/>
          </a:p>
        </p:txBody>
      </p:sp>
      <p:sp>
        <p:nvSpPr>
          <p:cNvPr id="6" name="Slide Number Placeholder 5"/>
          <p:cNvSpPr>
            <a:spLocks noGrp="1"/>
          </p:cNvSpPr>
          <p:nvPr>
            <p:ph type="sldNum" sz="quarter" idx="12"/>
          </p:nvPr>
        </p:nvSpPr>
        <p:spPr>
          <a:xfrm>
            <a:off x="9896911" y="5410199"/>
            <a:ext cx="771089" cy="365125"/>
          </a:xfrm>
        </p:spPr>
        <p:txBody>
          <a:bodyPr/>
          <a:lstStyle/>
          <a:p>
            <a:fld id="{437626B0-6C44-4EFC-B1EE-DD00893CB7EF}" type="slidenum">
              <a:rPr kumimoji="1" lang="ja-JP" altLang="en-US" smtClean="0"/>
              <a:t>‹#›</a:t>
            </a:fld>
            <a:endParaRPr kumimoji="1" lang="ja-JP" altLang="en-US"/>
          </a:p>
        </p:txBody>
      </p:sp>
    </p:spTree>
    <p:extLst>
      <p:ext uri="{BB962C8B-B14F-4D97-AF65-F5344CB8AC3E}">
        <p14:creationId xmlns:p14="http://schemas.microsoft.com/office/powerpoint/2010/main" val="22757279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パノラマ写真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ja-JP" altLang="en-US"/>
              <a:t>アイコンをクリックして図を追加</a:t>
            </a:r>
            <a:endParaRPr lang="en-US"/>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0E05E92-9E26-4AD4-A231-BCCDAA6DB105}" type="datetime1">
              <a:rPr kumimoji="1" lang="ja-JP" altLang="en-US" smtClean="0"/>
              <a:t>2020/5/13</a:t>
            </a:fld>
            <a:endParaRPr kumimoji="1" lang="ja-JP" altLang="en-US"/>
          </a:p>
        </p:txBody>
      </p:sp>
      <p:sp>
        <p:nvSpPr>
          <p:cNvPr id="6" name="Footer Placeholder 5"/>
          <p:cNvSpPr>
            <a:spLocks noGrp="1"/>
          </p:cNvSpPr>
          <p:nvPr>
            <p:ph type="ftr" sz="quarter" idx="11"/>
          </p:nvPr>
        </p:nvSpPr>
        <p:spPr/>
        <p:txBody>
          <a:bodyPr/>
          <a:lstStyle/>
          <a:p>
            <a:r>
              <a:rPr kumimoji="1" lang="en-US" altLang="ja-JP" smtClean="0"/>
              <a:t>©eaner-soft</a:t>
            </a:r>
            <a:endParaRPr kumimoji="1" lang="ja-JP" altLang="en-US"/>
          </a:p>
        </p:txBody>
      </p:sp>
      <p:sp>
        <p:nvSpPr>
          <p:cNvPr id="7" name="Slide Number Placeholder 6"/>
          <p:cNvSpPr>
            <a:spLocks noGrp="1"/>
          </p:cNvSpPr>
          <p:nvPr>
            <p:ph type="sldNum" sz="quarter" idx="12"/>
          </p:nvPr>
        </p:nvSpPr>
        <p:spPr/>
        <p:txBody>
          <a:bodyPr/>
          <a:lstStyle/>
          <a:p>
            <a:fld id="{437626B0-6C44-4EFC-B1EE-DD00893CB7EF}" type="slidenum">
              <a:rPr kumimoji="1" lang="ja-JP" altLang="en-US" smtClean="0"/>
              <a:t>‹#›</a:t>
            </a:fld>
            <a:endParaRPr kumimoji="1" lang="ja-JP" altLang="en-US"/>
          </a:p>
        </p:txBody>
      </p:sp>
    </p:spTree>
    <p:extLst>
      <p:ext uri="{BB962C8B-B14F-4D97-AF65-F5344CB8AC3E}">
        <p14:creationId xmlns:p14="http://schemas.microsoft.com/office/powerpoint/2010/main" val="36305129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ja-JP" altLang="en-US"/>
              <a:t>マスター タイトルの書式設定</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7256111-25BE-446D-A81D-D7387882E60D}" type="datetime1">
              <a:rPr kumimoji="1" lang="ja-JP" altLang="en-US" smtClean="0"/>
              <a:t>2020/5/13</a:t>
            </a:fld>
            <a:endParaRPr kumimoji="1" lang="ja-JP" altLang="en-US"/>
          </a:p>
        </p:txBody>
      </p:sp>
      <p:sp>
        <p:nvSpPr>
          <p:cNvPr id="6" name="Footer Placeholder 5"/>
          <p:cNvSpPr>
            <a:spLocks noGrp="1"/>
          </p:cNvSpPr>
          <p:nvPr>
            <p:ph type="ftr" sz="quarter" idx="11"/>
          </p:nvPr>
        </p:nvSpPr>
        <p:spPr/>
        <p:txBody>
          <a:bodyPr/>
          <a:lstStyle/>
          <a:p>
            <a:r>
              <a:rPr kumimoji="1" lang="en-US" altLang="ja-JP" smtClean="0"/>
              <a:t>©eaner-soft</a:t>
            </a:r>
            <a:endParaRPr kumimoji="1" lang="ja-JP" altLang="en-US"/>
          </a:p>
        </p:txBody>
      </p:sp>
      <p:sp>
        <p:nvSpPr>
          <p:cNvPr id="7" name="Slide Number Placeholder 6"/>
          <p:cNvSpPr>
            <a:spLocks noGrp="1"/>
          </p:cNvSpPr>
          <p:nvPr>
            <p:ph type="sldNum" sz="quarter" idx="12"/>
          </p:nvPr>
        </p:nvSpPr>
        <p:spPr/>
        <p:txBody>
          <a:bodyPr/>
          <a:lstStyle/>
          <a:p>
            <a:fld id="{437626B0-6C44-4EFC-B1EE-DD00893CB7EF}" type="slidenum">
              <a:rPr kumimoji="1" lang="ja-JP" altLang="en-US" smtClean="0"/>
              <a:t>‹#›</a:t>
            </a:fld>
            <a:endParaRPr kumimoji="1" lang="ja-JP" altLang="en-US"/>
          </a:p>
        </p:txBody>
      </p:sp>
    </p:spTree>
    <p:extLst>
      <p:ext uri="{BB962C8B-B14F-4D97-AF65-F5344CB8AC3E}">
        <p14:creationId xmlns:p14="http://schemas.microsoft.com/office/powerpoint/2010/main" val="24609147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ja-JP" altLang="en-US"/>
              <a:t>マスター タイトルの書式設定</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FFF0989-F650-48DE-B557-775FC4F10F30}" type="datetime1">
              <a:rPr kumimoji="1" lang="ja-JP" altLang="en-US" smtClean="0"/>
              <a:t>2020/5/13</a:t>
            </a:fld>
            <a:endParaRPr kumimoji="1" lang="ja-JP" altLang="en-US"/>
          </a:p>
        </p:txBody>
      </p:sp>
      <p:sp>
        <p:nvSpPr>
          <p:cNvPr id="6" name="Footer Placeholder 5"/>
          <p:cNvSpPr>
            <a:spLocks noGrp="1"/>
          </p:cNvSpPr>
          <p:nvPr>
            <p:ph type="ftr" sz="quarter" idx="11"/>
          </p:nvPr>
        </p:nvSpPr>
        <p:spPr/>
        <p:txBody>
          <a:bodyPr/>
          <a:lstStyle/>
          <a:p>
            <a:r>
              <a:rPr kumimoji="1" lang="en-US" altLang="ja-JP" smtClean="0"/>
              <a:t>©eaner-soft</a:t>
            </a:r>
            <a:endParaRPr kumimoji="1" lang="ja-JP" altLang="en-US"/>
          </a:p>
        </p:txBody>
      </p:sp>
      <p:sp>
        <p:nvSpPr>
          <p:cNvPr id="7" name="Slide Number Placeholder 6"/>
          <p:cNvSpPr>
            <a:spLocks noGrp="1"/>
          </p:cNvSpPr>
          <p:nvPr>
            <p:ph type="sldNum" sz="quarter" idx="12"/>
          </p:nvPr>
        </p:nvSpPr>
        <p:spPr/>
        <p:txBody>
          <a:bodyPr/>
          <a:lstStyle/>
          <a:p>
            <a:fld id="{437626B0-6C44-4EFC-B1EE-DD00893CB7EF}" type="slidenum">
              <a:rPr kumimoji="1" lang="ja-JP" altLang="en-US" smtClean="0"/>
              <a:t>‹#›</a:t>
            </a:fld>
            <a:endParaRPr kumimoji="1" lang="ja-JP" altLang="en-US"/>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a:solidFill>
                  <a:schemeClr val="tx1"/>
                </a:solidFill>
                <a:effectLst/>
              </a:rPr>
              <a:t>”</a:t>
            </a:r>
          </a:p>
        </p:txBody>
      </p:sp>
    </p:spTree>
    <p:extLst>
      <p:ext uri="{BB962C8B-B14F-4D97-AF65-F5344CB8AC3E}">
        <p14:creationId xmlns:p14="http://schemas.microsoft.com/office/powerpoint/2010/main" val="40143774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ja-JP" altLang="en-US"/>
              <a:t>マスター タイトルの書式設定</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4A04119-DB6E-4AE8-B2F5-B4C93D895EF0}" type="datetime1">
              <a:rPr kumimoji="1" lang="ja-JP" altLang="en-US" smtClean="0"/>
              <a:t>2020/5/13</a:t>
            </a:fld>
            <a:endParaRPr kumimoji="1" lang="ja-JP" altLang="en-US"/>
          </a:p>
        </p:txBody>
      </p:sp>
      <p:sp>
        <p:nvSpPr>
          <p:cNvPr id="6" name="Footer Placeholder 5"/>
          <p:cNvSpPr>
            <a:spLocks noGrp="1"/>
          </p:cNvSpPr>
          <p:nvPr>
            <p:ph type="ftr" sz="quarter" idx="11"/>
          </p:nvPr>
        </p:nvSpPr>
        <p:spPr/>
        <p:txBody>
          <a:bodyPr/>
          <a:lstStyle/>
          <a:p>
            <a:r>
              <a:rPr kumimoji="1" lang="en-US" altLang="ja-JP" smtClean="0"/>
              <a:t>©eaner-soft</a:t>
            </a:r>
            <a:endParaRPr kumimoji="1" lang="ja-JP" altLang="en-US"/>
          </a:p>
        </p:txBody>
      </p:sp>
      <p:sp>
        <p:nvSpPr>
          <p:cNvPr id="7" name="Slide Number Placeholder 6"/>
          <p:cNvSpPr>
            <a:spLocks noGrp="1"/>
          </p:cNvSpPr>
          <p:nvPr>
            <p:ph type="sldNum" sz="quarter" idx="12"/>
          </p:nvPr>
        </p:nvSpPr>
        <p:spPr/>
        <p:txBody>
          <a:bodyPr/>
          <a:lstStyle/>
          <a:p>
            <a:fld id="{437626B0-6C44-4EFC-B1EE-DD00893CB7EF}" type="slidenum">
              <a:rPr kumimoji="1" lang="ja-JP" altLang="en-US" smtClean="0"/>
              <a:t>‹#›</a:t>
            </a:fld>
            <a:endParaRPr kumimoji="1" lang="ja-JP" altLang="en-US"/>
          </a:p>
        </p:txBody>
      </p:sp>
    </p:spTree>
    <p:extLst>
      <p:ext uri="{BB962C8B-B14F-4D97-AF65-F5344CB8AC3E}">
        <p14:creationId xmlns:p14="http://schemas.microsoft.com/office/powerpoint/2010/main" val="20665062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段">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ja-JP" altLang="en-US"/>
              <a:t>マスター タイトルの書式設定</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3" name="Date Placeholder 2"/>
          <p:cNvSpPr>
            <a:spLocks noGrp="1"/>
          </p:cNvSpPr>
          <p:nvPr>
            <p:ph type="dt" sz="half" idx="10"/>
          </p:nvPr>
        </p:nvSpPr>
        <p:spPr/>
        <p:txBody>
          <a:bodyPr/>
          <a:lstStyle/>
          <a:p>
            <a:fld id="{3FC19B2C-2162-44BC-8AA1-EF2FE79F9A14}" type="datetime1">
              <a:rPr kumimoji="1" lang="ja-JP" altLang="en-US" smtClean="0"/>
              <a:t>2020/5/13</a:t>
            </a:fld>
            <a:endParaRPr kumimoji="1" lang="ja-JP" altLang="en-US"/>
          </a:p>
        </p:txBody>
      </p:sp>
      <p:sp>
        <p:nvSpPr>
          <p:cNvPr id="4" name="Footer Placeholder 3"/>
          <p:cNvSpPr>
            <a:spLocks noGrp="1"/>
          </p:cNvSpPr>
          <p:nvPr>
            <p:ph type="ftr" sz="quarter" idx="11"/>
          </p:nvPr>
        </p:nvSpPr>
        <p:spPr/>
        <p:txBody>
          <a:bodyPr/>
          <a:lstStyle/>
          <a:p>
            <a:r>
              <a:rPr kumimoji="1" lang="en-US" altLang="ja-JP" smtClean="0"/>
              <a:t>©eaner-soft</a:t>
            </a:r>
            <a:endParaRPr kumimoji="1" lang="ja-JP" altLang="en-US"/>
          </a:p>
        </p:txBody>
      </p:sp>
      <p:sp>
        <p:nvSpPr>
          <p:cNvPr id="5" name="Slide Number Placeholder 4"/>
          <p:cNvSpPr>
            <a:spLocks noGrp="1"/>
          </p:cNvSpPr>
          <p:nvPr>
            <p:ph type="sldNum" sz="quarter" idx="12"/>
          </p:nvPr>
        </p:nvSpPr>
        <p:spPr/>
        <p:txBody>
          <a:bodyPr/>
          <a:lstStyle/>
          <a:p>
            <a:fld id="{437626B0-6C44-4EFC-B1EE-DD00893CB7EF}" type="slidenum">
              <a:rPr kumimoji="1" lang="ja-JP" altLang="en-US" smtClean="0"/>
              <a:t>‹#›</a:t>
            </a:fld>
            <a:endParaRPr kumimoji="1" lang="ja-JP" altLang="en-US"/>
          </a:p>
        </p:txBody>
      </p:sp>
    </p:spTree>
    <p:extLst>
      <p:ext uri="{BB962C8B-B14F-4D97-AF65-F5344CB8AC3E}">
        <p14:creationId xmlns:p14="http://schemas.microsoft.com/office/powerpoint/2010/main" val="11767293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つの画像列">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ja-JP" altLang="en-US"/>
              <a:t>マスター タイトルの書式設定</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ja-JP" altLang="en-US"/>
              <a:t>アイコンをクリックして図を追加</a:t>
            </a:r>
            <a:endParaRPr lang="en-US"/>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ja-JP" altLang="en-US"/>
              <a:t>アイコンをクリックして図を追加</a:t>
            </a:r>
            <a:endParaRPr lang="en-US"/>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ja-JP" altLang="en-US"/>
              <a:t>アイコンをクリックして図を追加</a:t>
            </a:r>
            <a:endParaRPr lang="en-US"/>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3" name="Date Placeholder 2"/>
          <p:cNvSpPr>
            <a:spLocks noGrp="1"/>
          </p:cNvSpPr>
          <p:nvPr>
            <p:ph type="dt" sz="half" idx="10"/>
          </p:nvPr>
        </p:nvSpPr>
        <p:spPr/>
        <p:txBody>
          <a:bodyPr/>
          <a:lstStyle/>
          <a:p>
            <a:fld id="{CFD258F9-6855-492C-8BE5-FD6E283F1542}" type="datetime1">
              <a:rPr kumimoji="1" lang="ja-JP" altLang="en-US" smtClean="0"/>
              <a:t>2020/5/13</a:t>
            </a:fld>
            <a:endParaRPr kumimoji="1" lang="ja-JP" altLang="en-US"/>
          </a:p>
        </p:txBody>
      </p:sp>
      <p:sp>
        <p:nvSpPr>
          <p:cNvPr id="4" name="Footer Placeholder 3"/>
          <p:cNvSpPr>
            <a:spLocks noGrp="1"/>
          </p:cNvSpPr>
          <p:nvPr>
            <p:ph type="ftr" sz="quarter" idx="11"/>
          </p:nvPr>
        </p:nvSpPr>
        <p:spPr/>
        <p:txBody>
          <a:bodyPr/>
          <a:lstStyle/>
          <a:p>
            <a:r>
              <a:rPr kumimoji="1" lang="en-US" altLang="ja-JP" smtClean="0"/>
              <a:t>©eaner-soft</a:t>
            </a:r>
            <a:endParaRPr kumimoji="1" lang="ja-JP" altLang="en-US"/>
          </a:p>
        </p:txBody>
      </p:sp>
      <p:sp>
        <p:nvSpPr>
          <p:cNvPr id="5" name="Slide Number Placeholder 4"/>
          <p:cNvSpPr>
            <a:spLocks noGrp="1"/>
          </p:cNvSpPr>
          <p:nvPr>
            <p:ph type="sldNum" sz="quarter" idx="12"/>
          </p:nvPr>
        </p:nvSpPr>
        <p:spPr/>
        <p:txBody>
          <a:bodyPr/>
          <a:lstStyle/>
          <a:p>
            <a:fld id="{437626B0-6C44-4EFC-B1EE-DD00893CB7EF}" type="slidenum">
              <a:rPr kumimoji="1" lang="ja-JP" altLang="en-US" smtClean="0"/>
              <a:t>‹#›</a:t>
            </a:fld>
            <a:endParaRPr kumimoji="1" lang="ja-JP" altLang="en-US"/>
          </a:p>
        </p:txBody>
      </p:sp>
    </p:spTree>
    <p:extLst>
      <p:ext uri="{BB962C8B-B14F-4D97-AF65-F5344CB8AC3E}">
        <p14:creationId xmlns:p14="http://schemas.microsoft.com/office/powerpoint/2010/main" val="35304643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ncho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402848C-6E4A-479B-9F0A-DFBDCF15E2EC}" type="datetime1">
              <a:rPr kumimoji="1" lang="ja-JP" altLang="en-US" smtClean="0"/>
              <a:t>2020/5/13</a:t>
            </a:fld>
            <a:endParaRPr kumimoji="1" lang="ja-JP" altLang="en-US"/>
          </a:p>
        </p:txBody>
      </p:sp>
      <p:sp>
        <p:nvSpPr>
          <p:cNvPr id="5" name="Footer Placeholder 4"/>
          <p:cNvSpPr>
            <a:spLocks noGrp="1"/>
          </p:cNvSpPr>
          <p:nvPr>
            <p:ph type="ftr" sz="quarter" idx="11"/>
          </p:nvPr>
        </p:nvSpPr>
        <p:spPr/>
        <p:txBody>
          <a:bodyPr/>
          <a:lstStyle/>
          <a:p>
            <a:r>
              <a:rPr kumimoji="1" lang="en-US" altLang="ja-JP" smtClean="0"/>
              <a:t>©eaner-soft</a:t>
            </a:r>
            <a:endParaRPr kumimoji="1" lang="ja-JP" altLang="en-US"/>
          </a:p>
        </p:txBody>
      </p:sp>
      <p:sp>
        <p:nvSpPr>
          <p:cNvPr id="6" name="Slide Number Placeholder 5"/>
          <p:cNvSpPr>
            <a:spLocks noGrp="1"/>
          </p:cNvSpPr>
          <p:nvPr>
            <p:ph type="sldNum" sz="quarter" idx="12"/>
          </p:nvPr>
        </p:nvSpPr>
        <p:spPr/>
        <p:txBody>
          <a:bodyPr/>
          <a:lstStyle/>
          <a:p>
            <a:fld id="{437626B0-6C44-4EFC-B1EE-DD00893CB7EF}" type="slidenum">
              <a:rPr kumimoji="1" lang="ja-JP" altLang="en-US" smtClean="0"/>
              <a:t>‹#›</a:t>
            </a:fld>
            <a:endParaRPr kumimoji="1" lang="ja-JP" altLang="en-US"/>
          </a:p>
        </p:txBody>
      </p:sp>
    </p:spTree>
    <p:extLst>
      <p:ext uri="{BB962C8B-B14F-4D97-AF65-F5344CB8AC3E}">
        <p14:creationId xmlns:p14="http://schemas.microsoft.com/office/powerpoint/2010/main" val="4665109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9A13A04-4AAA-4A1B-9BD4-2EB45EAFCFEF}" type="datetime1">
              <a:rPr kumimoji="1" lang="ja-JP" altLang="en-US" smtClean="0"/>
              <a:t>2020/5/13</a:t>
            </a:fld>
            <a:endParaRPr kumimoji="1" lang="ja-JP" altLang="en-US"/>
          </a:p>
        </p:txBody>
      </p:sp>
      <p:sp>
        <p:nvSpPr>
          <p:cNvPr id="5" name="Footer Placeholder 4"/>
          <p:cNvSpPr>
            <a:spLocks noGrp="1"/>
          </p:cNvSpPr>
          <p:nvPr>
            <p:ph type="ftr" sz="quarter" idx="11"/>
          </p:nvPr>
        </p:nvSpPr>
        <p:spPr/>
        <p:txBody>
          <a:bodyPr/>
          <a:lstStyle/>
          <a:p>
            <a:r>
              <a:rPr kumimoji="1" lang="en-US" altLang="ja-JP" smtClean="0"/>
              <a:t>©eaner-soft</a:t>
            </a:r>
            <a:endParaRPr kumimoji="1" lang="ja-JP" altLang="en-US"/>
          </a:p>
        </p:txBody>
      </p:sp>
      <p:sp>
        <p:nvSpPr>
          <p:cNvPr id="6" name="Slide Number Placeholder 5"/>
          <p:cNvSpPr>
            <a:spLocks noGrp="1"/>
          </p:cNvSpPr>
          <p:nvPr>
            <p:ph type="sldNum" sz="quarter" idx="12"/>
          </p:nvPr>
        </p:nvSpPr>
        <p:spPr/>
        <p:txBody>
          <a:bodyPr/>
          <a:lstStyle/>
          <a:p>
            <a:fld id="{437626B0-6C44-4EFC-B1EE-DD00893CB7EF}" type="slidenum">
              <a:rPr kumimoji="1" lang="ja-JP" altLang="en-US" smtClean="0"/>
              <a:t>‹#›</a:t>
            </a:fld>
            <a:endParaRPr kumimoji="1" lang="ja-JP" altLang="en-US"/>
          </a:p>
        </p:txBody>
      </p:sp>
    </p:spTree>
    <p:extLst>
      <p:ext uri="{BB962C8B-B14F-4D97-AF65-F5344CB8AC3E}">
        <p14:creationId xmlns:p14="http://schemas.microsoft.com/office/powerpoint/2010/main" val="6623744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F01A6BC-F050-46B9-BC65-EA315147E17A}" type="datetime1">
              <a:rPr kumimoji="1" lang="ja-JP" altLang="en-US" smtClean="0"/>
              <a:t>2020/5/13</a:t>
            </a:fld>
            <a:endParaRPr kumimoji="1" lang="ja-JP" altLang="en-US"/>
          </a:p>
        </p:txBody>
      </p:sp>
      <p:sp>
        <p:nvSpPr>
          <p:cNvPr id="5" name="Footer Placeholder 4"/>
          <p:cNvSpPr>
            <a:spLocks noGrp="1"/>
          </p:cNvSpPr>
          <p:nvPr>
            <p:ph type="ftr" sz="quarter" idx="11"/>
          </p:nvPr>
        </p:nvSpPr>
        <p:spPr/>
        <p:txBody>
          <a:bodyPr/>
          <a:lstStyle/>
          <a:p>
            <a:r>
              <a:rPr kumimoji="1" lang="en-US" altLang="ja-JP" smtClean="0"/>
              <a:t>©eaner-soft</a:t>
            </a:r>
            <a:endParaRPr kumimoji="1" lang="ja-JP" altLang="en-US"/>
          </a:p>
        </p:txBody>
      </p:sp>
      <p:sp>
        <p:nvSpPr>
          <p:cNvPr id="6" name="Slide Number Placeholder 5"/>
          <p:cNvSpPr>
            <a:spLocks noGrp="1"/>
          </p:cNvSpPr>
          <p:nvPr>
            <p:ph type="sldNum" sz="quarter" idx="12"/>
          </p:nvPr>
        </p:nvSpPr>
        <p:spPr/>
        <p:txBody>
          <a:bodyPr/>
          <a:lstStyle/>
          <a:p>
            <a:fld id="{437626B0-6C44-4EFC-B1EE-DD00893CB7EF}" type="slidenum">
              <a:rPr kumimoji="1" lang="ja-JP" altLang="en-US" smtClean="0"/>
              <a:t>‹#›</a:t>
            </a:fld>
            <a:endParaRPr kumimoji="1" lang="ja-JP" altLang="en-US"/>
          </a:p>
        </p:txBody>
      </p:sp>
    </p:spTree>
    <p:extLst>
      <p:ext uri="{BB962C8B-B14F-4D97-AF65-F5344CB8AC3E}">
        <p14:creationId xmlns:p14="http://schemas.microsoft.com/office/powerpoint/2010/main" val="4141585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358B68B-A7DA-4E2F-8300-3533A294EBC8}" type="datetime1">
              <a:rPr kumimoji="1" lang="ja-JP" altLang="en-US" smtClean="0"/>
              <a:t>2020/5/13</a:t>
            </a:fld>
            <a:endParaRPr kumimoji="1" lang="ja-JP" altLang="en-US"/>
          </a:p>
        </p:txBody>
      </p:sp>
      <p:sp>
        <p:nvSpPr>
          <p:cNvPr id="5" name="Footer Placeholder 4"/>
          <p:cNvSpPr>
            <a:spLocks noGrp="1"/>
          </p:cNvSpPr>
          <p:nvPr>
            <p:ph type="ftr" sz="quarter" idx="11"/>
          </p:nvPr>
        </p:nvSpPr>
        <p:spPr/>
        <p:txBody>
          <a:bodyPr/>
          <a:lstStyle/>
          <a:p>
            <a:r>
              <a:rPr kumimoji="1" lang="en-US" altLang="ja-JP" smtClean="0"/>
              <a:t>©eaner-soft</a:t>
            </a:r>
            <a:endParaRPr kumimoji="1" lang="ja-JP" altLang="en-US"/>
          </a:p>
        </p:txBody>
      </p:sp>
      <p:sp>
        <p:nvSpPr>
          <p:cNvPr id="6" name="Slide Number Placeholder 5"/>
          <p:cNvSpPr>
            <a:spLocks noGrp="1"/>
          </p:cNvSpPr>
          <p:nvPr>
            <p:ph type="sldNum" sz="quarter" idx="12"/>
          </p:nvPr>
        </p:nvSpPr>
        <p:spPr/>
        <p:txBody>
          <a:bodyPr/>
          <a:lstStyle/>
          <a:p>
            <a:fld id="{437626B0-6C44-4EFC-B1EE-DD00893CB7EF}" type="slidenum">
              <a:rPr kumimoji="1" lang="ja-JP" altLang="en-US" smtClean="0"/>
              <a:t>‹#›</a:t>
            </a:fld>
            <a:endParaRPr kumimoji="1" lang="ja-JP" altLang="en-US"/>
          </a:p>
        </p:txBody>
      </p:sp>
    </p:spTree>
    <p:extLst>
      <p:ext uri="{BB962C8B-B14F-4D97-AF65-F5344CB8AC3E}">
        <p14:creationId xmlns:p14="http://schemas.microsoft.com/office/powerpoint/2010/main" val="18605586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0937A04-ECCD-4FFB-A4F1-F8A3EF45D851}" type="datetime1">
              <a:rPr kumimoji="1" lang="ja-JP" altLang="en-US" smtClean="0"/>
              <a:t>2020/5/13</a:t>
            </a:fld>
            <a:endParaRPr kumimoji="1" lang="ja-JP" altLang="en-US"/>
          </a:p>
        </p:txBody>
      </p:sp>
      <p:sp>
        <p:nvSpPr>
          <p:cNvPr id="6" name="Footer Placeholder 5"/>
          <p:cNvSpPr>
            <a:spLocks noGrp="1"/>
          </p:cNvSpPr>
          <p:nvPr>
            <p:ph type="ftr" sz="quarter" idx="11"/>
          </p:nvPr>
        </p:nvSpPr>
        <p:spPr/>
        <p:txBody>
          <a:bodyPr/>
          <a:lstStyle/>
          <a:p>
            <a:r>
              <a:rPr kumimoji="1" lang="en-US" altLang="ja-JP" smtClean="0"/>
              <a:t>©eaner-soft</a:t>
            </a:r>
            <a:endParaRPr kumimoji="1" lang="ja-JP" altLang="en-US"/>
          </a:p>
        </p:txBody>
      </p:sp>
      <p:sp>
        <p:nvSpPr>
          <p:cNvPr id="7" name="Slide Number Placeholder 6"/>
          <p:cNvSpPr>
            <a:spLocks noGrp="1"/>
          </p:cNvSpPr>
          <p:nvPr>
            <p:ph type="sldNum" sz="quarter" idx="12"/>
          </p:nvPr>
        </p:nvSpPr>
        <p:spPr/>
        <p:txBody>
          <a:bodyPr/>
          <a:lstStyle/>
          <a:p>
            <a:fld id="{437626B0-6C44-4EFC-B1EE-DD00893CB7EF}" type="slidenum">
              <a:rPr kumimoji="1" lang="ja-JP" altLang="en-US" smtClean="0"/>
              <a:t>‹#›</a:t>
            </a:fld>
            <a:endParaRPr kumimoji="1" lang="ja-JP" altLang="en-US"/>
          </a:p>
        </p:txBody>
      </p:sp>
    </p:spTree>
    <p:extLst>
      <p:ext uri="{BB962C8B-B14F-4D97-AF65-F5344CB8AC3E}">
        <p14:creationId xmlns:p14="http://schemas.microsoft.com/office/powerpoint/2010/main" val="19847615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1141410" y="3073397"/>
            <a:ext cx="4878391" cy="2717801"/>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172200" y="3073397"/>
            <a:ext cx="4875210" cy="2717801"/>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E41F69A9-9CDC-445F-926C-EC79A95B7BE1}" type="datetime1">
              <a:rPr kumimoji="1" lang="ja-JP" altLang="en-US" smtClean="0"/>
              <a:t>2020/5/13</a:t>
            </a:fld>
            <a:endParaRPr kumimoji="1" lang="ja-JP" altLang="en-US"/>
          </a:p>
        </p:txBody>
      </p:sp>
      <p:sp>
        <p:nvSpPr>
          <p:cNvPr id="8" name="Footer Placeholder 7"/>
          <p:cNvSpPr>
            <a:spLocks noGrp="1"/>
          </p:cNvSpPr>
          <p:nvPr>
            <p:ph type="ftr" sz="quarter" idx="11"/>
          </p:nvPr>
        </p:nvSpPr>
        <p:spPr/>
        <p:txBody>
          <a:bodyPr/>
          <a:lstStyle/>
          <a:p>
            <a:r>
              <a:rPr kumimoji="1" lang="en-US" altLang="ja-JP" smtClean="0"/>
              <a:t>©eaner-soft</a:t>
            </a:r>
            <a:endParaRPr kumimoji="1" lang="ja-JP" altLang="en-US"/>
          </a:p>
        </p:txBody>
      </p:sp>
      <p:sp>
        <p:nvSpPr>
          <p:cNvPr id="9" name="Slide Number Placeholder 8"/>
          <p:cNvSpPr>
            <a:spLocks noGrp="1"/>
          </p:cNvSpPr>
          <p:nvPr>
            <p:ph type="sldNum" sz="quarter" idx="12"/>
          </p:nvPr>
        </p:nvSpPr>
        <p:spPr/>
        <p:txBody>
          <a:bodyPr/>
          <a:lstStyle/>
          <a:p>
            <a:fld id="{437626B0-6C44-4EFC-B1EE-DD00893CB7EF}" type="slidenum">
              <a:rPr kumimoji="1" lang="ja-JP" altLang="en-US" smtClean="0"/>
              <a:t>‹#›</a:t>
            </a:fld>
            <a:endParaRPr kumimoji="1" lang="ja-JP" altLang="en-US"/>
          </a:p>
        </p:txBody>
      </p:sp>
    </p:spTree>
    <p:extLst>
      <p:ext uri="{BB962C8B-B14F-4D97-AF65-F5344CB8AC3E}">
        <p14:creationId xmlns:p14="http://schemas.microsoft.com/office/powerpoint/2010/main" val="12669780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8BD7CB8-2A9C-4F87-8A7B-F1F9956E7D84}" type="datetime1">
              <a:rPr kumimoji="1" lang="ja-JP" altLang="en-US" smtClean="0"/>
              <a:t>2020/5/13</a:t>
            </a:fld>
            <a:endParaRPr kumimoji="1" lang="ja-JP" altLang="en-US"/>
          </a:p>
        </p:txBody>
      </p:sp>
      <p:sp>
        <p:nvSpPr>
          <p:cNvPr id="4" name="Footer Placeholder 3"/>
          <p:cNvSpPr>
            <a:spLocks noGrp="1"/>
          </p:cNvSpPr>
          <p:nvPr>
            <p:ph type="ftr" sz="quarter" idx="11"/>
          </p:nvPr>
        </p:nvSpPr>
        <p:spPr/>
        <p:txBody>
          <a:bodyPr/>
          <a:lstStyle/>
          <a:p>
            <a:r>
              <a:rPr kumimoji="1" lang="en-US" altLang="ja-JP" smtClean="0"/>
              <a:t>©eaner-soft</a:t>
            </a:r>
            <a:endParaRPr kumimoji="1" lang="ja-JP" altLang="en-US"/>
          </a:p>
        </p:txBody>
      </p:sp>
      <p:sp>
        <p:nvSpPr>
          <p:cNvPr id="5" name="Slide Number Placeholder 4"/>
          <p:cNvSpPr>
            <a:spLocks noGrp="1"/>
          </p:cNvSpPr>
          <p:nvPr>
            <p:ph type="sldNum" sz="quarter" idx="12"/>
          </p:nvPr>
        </p:nvSpPr>
        <p:spPr/>
        <p:txBody>
          <a:bodyPr/>
          <a:lstStyle/>
          <a:p>
            <a:fld id="{437626B0-6C44-4EFC-B1EE-DD00893CB7EF}" type="slidenum">
              <a:rPr kumimoji="1" lang="ja-JP" altLang="en-US" smtClean="0"/>
              <a:t>‹#›</a:t>
            </a:fld>
            <a:endParaRPr kumimoji="1" lang="ja-JP" altLang="en-US"/>
          </a:p>
        </p:txBody>
      </p:sp>
    </p:spTree>
    <p:extLst>
      <p:ext uri="{BB962C8B-B14F-4D97-AF65-F5344CB8AC3E}">
        <p14:creationId xmlns:p14="http://schemas.microsoft.com/office/powerpoint/2010/main" val="6469321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580A93-0A4E-4FB2-90AD-5811C8C17ABF}" type="datetime1">
              <a:rPr kumimoji="1" lang="ja-JP" altLang="en-US" smtClean="0"/>
              <a:t>2020/5/13</a:t>
            </a:fld>
            <a:endParaRPr kumimoji="1" lang="ja-JP" altLang="en-US"/>
          </a:p>
        </p:txBody>
      </p:sp>
      <p:sp>
        <p:nvSpPr>
          <p:cNvPr id="3" name="Footer Placeholder 2"/>
          <p:cNvSpPr>
            <a:spLocks noGrp="1"/>
          </p:cNvSpPr>
          <p:nvPr>
            <p:ph type="ftr" sz="quarter" idx="11"/>
          </p:nvPr>
        </p:nvSpPr>
        <p:spPr/>
        <p:txBody>
          <a:bodyPr/>
          <a:lstStyle/>
          <a:p>
            <a:r>
              <a:rPr kumimoji="1" lang="en-US" altLang="ja-JP" smtClean="0"/>
              <a:t>©eaner-soft</a:t>
            </a:r>
            <a:endParaRPr kumimoji="1" lang="ja-JP" altLang="en-US"/>
          </a:p>
        </p:txBody>
      </p:sp>
      <p:sp>
        <p:nvSpPr>
          <p:cNvPr id="4" name="Slide Number Placeholder 3"/>
          <p:cNvSpPr>
            <a:spLocks noGrp="1"/>
          </p:cNvSpPr>
          <p:nvPr>
            <p:ph type="sldNum" sz="quarter" idx="12"/>
          </p:nvPr>
        </p:nvSpPr>
        <p:spPr/>
        <p:txBody>
          <a:bodyPr/>
          <a:lstStyle/>
          <a:p>
            <a:fld id="{437626B0-6C44-4EFC-B1EE-DD00893CB7EF}" type="slidenum">
              <a:rPr kumimoji="1" lang="ja-JP" altLang="en-US" smtClean="0"/>
              <a:t>‹#›</a:t>
            </a:fld>
            <a:endParaRPr kumimoji="1" lang="ja-JP" altLang="en-US"/>
          </a:p>
        </p:txBody>
      </p:sp>
    </p:spTree>
    <p:extLst>
      <p:ext uri="{BB962C8B-B14F-4D97-AF65-F5344CB8AC3E}">
        <p14:creationId xmlns:p14="http://schemas.microsoft.com/office/powerpoint/2010/main" val="12145640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196E5CF-13B2-4012-81BF-B0A3830CC0B6}" type="datetime1">
              <a:rPr kumimoji="1" lang="ja-JP" altLang="en-US" smtClean="0"/>
              <a:t>2020/5/13</a:t>
            </a:fld>
            <a:endParaRPr kumimoji="1" lang="ja-JP" altLang="en-US"/>
          </a:p>
        </p:txBody>
      </p:sp>
      <p:sp>
        <p:nvSpPr>
          <p:cNvPr id="6" name="Footer Placeholder 5"/>
          <p:cNvSpPr>
            <a:spLocks noGrp="1"/>
          </p:cNvSpPr>
          <p:nvPr>
            <p:ph type="ftr" sz="quarter" idx="11"/>
          </p:nvPr>
        </p:nvSpPr>
        <p:spPr/>
        <p:txBody>
          <a:bodyPr/>
          <a:lstStyle/>
          <a:p>
            <a:r>
              <a:rPr kumimoji="1" lang="en-US" altLang="ja-JP" smtClean="0"/>
              <a:t>©eaner-soft</a:t>
            </a:r>
            <a:endParaRPr kumimoji="1" lang="ja-JP" altLang="en-US"/>
          </a:p>
        </p:txBody>
      </p:sp>
      <p:sp>
        <p:nvSpPr>
          <p:cNvPr id="7" name="Slide Number Placeholder 6"/>
          <p:cNvSpPr>
            <a:spLocks noGrp="1"/>
          </p:cNvSpPr>
          <p:nvPr>
            <p:ph type="sldNum" sz="quarter" idx="12"/>
          </p:nvPr>
        </p:nvSpPr>
        <p:spPr/>
        <p:txBody>
          <a:bodyPr/>
          <a:lstStyle/>
          <a:p>
            <a:fld id="{437626B0-6C44-4EFC-B1EE-DD00893CB7EF}" type="slidenum">
              <a:rPr kumimoji="1" lang="ja-JP" altLang="en-US" smtClean="0"/>
              <a:t>‹#›</a:t>
            </a:fld>
            <a:endParaRPr kumimoji="1" lang="ja-JP" altLang="en-US"/>
          </a:p>
        </p:txBody>
      </p:sp>
    </p:spTree>
    <p:extLst>
      <p:ext uri="{BB962C8B-B14F-4D97-AF65-F5344CB8AC3E}">
        <p14:creationId xmlns:p14="http://schemas.microsoft.com/office/powerpoint/2010/main" val="1772531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3CD86D7-C290-4BEF-B020-6F21EB750A2B}" type="datetime1">
              <a:rPr kumimoji="1" lang="ja-JP" altLang="en-US" smtClean="0"/>
              <a:t>2020/5/13</a:t>
            </a:fld>
            <a:endParaRPr kumimoji="1" lang="ja-JP" altLang="en-US"/>
          </a:p>
        </p:txBody>
      </p:sp>
      <p:sp>
        <p:nvSpPr>
          <p:cNvPr id="6" name="Footer Placeholder 5"/>
          <p:cNvSpPr>
            <a:spLocks noGrp="1"/>
          </p:cNvSpPr>
          <p:nvPr>
            <p:ph type="ftr" sz="quarter" idx="11"/>
          </p:nvPr>
        </p:nvSpPr>
        <p:spPr/>
        <p:txBody>
          <a:bodyPr/>
          <a:lstStyle/>
          <a:p>
            <a:r>
              <a:rPr kumimoji="1" lang="en-US" altLang="ja-JP" smtClean="0"/>
              <a:t>©eaner-soft</a:t>
            </a:r>
            <a:endParaRPr kumimoji="1" lang="ja-JP" altLang="en-US"/>
          </a:p>
        </p:txBody>
      </p:sp>
      <p:sp>
        <p:nvSpPr>
          <p:cNvPr id="7" name="Slide Number Placeholder 6"/>
          <p:cNvSpPr>
            <a:spLocks noGrp="1"/>
          </p:cNvSpPr>
          <p:nvPr>
            <p:ph type="sldNum" sz="quarter" idx="12"/>
          </p:nvPr>
        </p:nvSpPr>
        <p:spPr/>
        <p:txBody>
          <a:bodyPr/>
          <a:lstStyle/>
          <a:p>
            <a:fld id="{437626B0-6C44-4EFC-B1EE-DD00893CB7EF}" type="slidenum">
              <a:rPr kumimoji="1" lang="ja-JP" altLang="en-US" smtClean="0"/>
              <a:t>‹#›</a:t>
            </a:fld>
            <a:endParaRPr kumimoji="1" lang="ja-JP" altLang="en-US"/>
          </a:p>
        </p:txBody>
      </p:sp>
    </p:spTree>
    <p:extLst>
      <p:ext uri="{BB962C8B-B14F-4D97-AF65-F5344CB8AC3E}">
        <p14:creationId xmlns:p14="http://schemas.microsoft.com/office/powerpoint/2010/main" val="4705722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0E3A93E-E606-41E6-A54F-988ED352C0F8}" type="datetime1">
              <a:rPr kumimoji="1" lang="ja-JP" altLang="en-US" smtClean="0"/>
              <a:t>2020/5/13</a:t>
            </a:fld>
            <a:endParaRPr kumimoji="1" lang="ja-JP" altLang="en-US"/>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r>
              <a:rPr kumimoji="1" lang="en-US" altLang="ja-JP" smtClean="0"/>
              <a:t>©eaner-soft</a:t>
            </a:r>
            <a:endParaRPr kumimoji="1" lang="ja-JP" altLang="en-US"/>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37626B0-6C44-4EFC-B1EE-DD00893CB7EF}" type="slidenum">
              <a:rPr kumimoji="1" lang="ja-JP" altLang="en-US" smtClean="0"/>
              <a:t>‹#›</a:t>
            </a:fld>
            <a:endParaRPr kumimoji="1" lang="ja-JP" altLang="en-US"/>
          </a:p>
        </p:txBody>
      </p:sp>
    </p:spTree>
    <p:extLst>
      <p:ext uri="{BB962C8B-B14F-4D97-AF65-F5344CB8AC3E}">
        <p14:creationId xmlns:p14="http://schemas.microsoft.com/office/powerpoint/2010/main" val="4211259340"/>
      </p:ext>
    </p:extLst>
  </p:cSld>
  <p:clrMap bg1="dk1" tx1="lt1" bg2="dk2" tx2="lt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 id="2147483804" r:id="rId12"/>
    <p:sldLayoutId id="2147483805" r:id="rId13"/>
    <p:sldLayoutId id="2147483806" r:id="rId14"/>
    <p:sldLayoutId id="2147483807" r:id="rId15"/>
    <p:sldLayoutId id="2147483808" r:id="rId16"/>
    <p:sldLayoutId id="2147483809" r:id="rId17"/>
  </p:sldLayoutIdLst>
  <p:hf hdr="0" ftr="0" dt="0"/>
  <p:txStyles>
    <p:titleStyle>
      <a:lvl1pPr algn="l" defTabSz="914400" rtl="0" eaLnBrk="1" latinLnBrk="0" hangingPunct="1">
        <a:lnSpc>
          <a:spcPct val="90000"/>
        </a:lnSpc>
        <a:spcBef>
          <a:spcPct val="0"/>
        </a:spcBef>
        <a:buNone/>
        <a:defRPr kumimoji="1"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kumimoji="1"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kumimoji="1"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kumimoji="1"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kumimoji="1"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kumimoji="1"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kumimoji="1"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kumimoji="1"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kumimoji="1"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kumimoji="1" sz="14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java.sun.com/javase/ja/6/docs/ja/api/java/awt/Desktop.html#getDesktop()" TargetMode="External"/><Relationship Id="rId2" Type="http://schemas.openxmlformats.org/officeDocument/2006/relationships/hyperlink" Target="https://www.ne.jp/asahi/hishidama/home/tech/java/file.html" TargetMode="External"/><Relationship Id="rId1" Type="http://schemas.openxmlformats.org/officeDocument/2006/relationships/slideLayout" Target="../slideLayouts/slideLayout1.xml"/><Relationship Id="rId5" Type="http://schemas.openxmlformats.org/officeDocument/2006/relationships/hyperlink" Target="http://java.sun.com/javase/ja/6/docs/ja/api/java/awt/Desktop.html#browse(java.net.URI)" TargetMode="External"/><Relationship Id="rId4" Type="http://schemas.openxmlformats.org/officeDocument/2006/relationships/hyperlink" Target="http://java.sun.com/javase/ja/6/docs/ja/api/java/awt/Desktop.html#open(java.io.File)"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hyperlink" Target="http://java.sun.com/javase/ja/6/docs/ja/api/java/util/GregorianCalendar.html"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hyperlink" Target="https://www.ne.jp/asahi/hishidama/home/tech/java/index.html"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java.sun.com/javase/ja/6/docs/ja/api/java/awt/Desktop.html#getDesktop()" TargetMode="External"/><Relationship Id="rId2" Type="http://schemas.openxmlformats.org/officeDocument/2006/relationships/hyperlink" Target="https://www.ne.jp/asahi/hishidama/home/tech/java/file.html" TargetMode="External"/><Relationship Id="rId1" Type="http://schemas.openxmlformats.org/officeDocument/2006/relationships/slideLayout" Target="../slideLayouts/slideLayout1.xml"/><Relationship Id="rId5" Type="http://schemas.openxmlformats.org/officeDocument/2006/relationships/hyperlink" Target="http://java.sun.com/javase/ja/6/docs/ja/api/java/awt/Desktop.html#browse(java.net.URI)" TargetMode="External"/><Relationship Id="rId4" Type="http://schemas.openxmlformats.org/officeDocument/2006/relationships/hyperlink" Target="http://java.sun.com/javase/ja/6/docs/ja/api/java/awt/Desktop.html#open(java.io.File)" TargetMode="Externa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www.ne.jp/asahi/hishidama/home/tech/java/lambda.html" TargetMode="Externa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hyperlink" Target="https://www.ne.jp/asahi/hishidama/home/tech/java/lambda.html" TargetMode="Externa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ja.wikipedia.org/wiki/1970%E5%B9%B4" TargetMode="External"/><Relationship Id="rId2" Type="http://schemas.openxmlformats.org/officeDocument/2006/relationships/hyperlink" Target="https://ja.wikipedia.org/wiki/%E5%8D%94%E5%AE%9A%E4%B8%96%E7%95%8C%E6%99%82" TargetMode="External"/><Relationship Id="rId1" Type="http://schemas.openxmlformats.org/officeDocument/2006/relationships/slideLayout" Target="../slideLayouts/slideLayout1.xml"/><Relationship Id="rId5" Type="http://schemas.openxmlformats.org/officeDocument/2006/relationships/hyperlink" Target="https://ja.wikipedia.org/wiki/%E9%96%8F%E7%A7%92" TargetMode="External"/><Relationship Id="rId4" Type="http://schemas.openxmlformats.org/officeDocument/2006/relationships/hyperlink" Target="https://ja.wikipedia.org/wiki/1%E6%9C%881%E6%97%A5"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hyperlink" Target="http://java.sun.com/javase/ja/6/docs/ja/api/java/util/Deque.html"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 xmlns:a16="http://schemas.microsoft.com/office/drawing/2014/main" id="{A4046600-D8F1-4369-8843-1B8BEF917C35}"/>
              </a:ext>
            </a:extLst>
          </p:cNvPr>
          <p:cNvSpPr>
            <a:spLocks noGrp="1"/>
          </p:cNvSpPr>
          <p:nvPr>
            <p:ph type="ctrTitle"/>
          </p:nvPr>
        </p:nvSpPr>
        <p:spPr>
          <a:xfrm>
            <a:off x="1906438" y="2272420"/>
            <a:ext cx="8298611" cy="1605100"/>
          </a:xfrm>
        </p:spPr>
        <p:txBody>
          <a:bodyPr anchor="b">
            <a:normAutofit fontScale="90000"/>
          </a:bodyPr>
          <a:lstStyle/>
          <a:p>
            <a:r>
              <a:rPr kumimoji="1" lang="en-US" altLang="ja-JP" sz="8000" dirty="0" smtClean="0">
                <a:solidFill>
                  <a:srgbClr val="FFFFFF"/>
                </a:solidFill>
              </a:rPr>
              <a:t>JAVA</a:t>
            </a:r>
            <a:r>
              <a:rPr kumimoji="1" lang="ja-JP" altLang="en-US" sz="8000" dirty="0" smtClean="0">
                <a:solidFill>
                  <a:srgbClr val="FFFFFF"/>
                </a:solidFill>
              </a:rPr>
              <a:t>新機能</a:t>
            </a:r>
            <a:r>
              <a:rPr kumimoji="1" lang="en-US" altLang="ja-JP" sz="8000" dirty="0" smtClean="0">
                <a:solidFill>
                  <a:srgbClr val="FFFFFF"/>
                </a:solidFill>
              </a:rPr>
              <a:t/>
            </a:r>
            <a:br>
              <a:rPr kumimoji="1" lang="en-US" altLang="ja-JP" sz="8000" dirty="0" smtClean="0">
                <a:solidFill>
                  <a:srgbClr val="FFFFFF"/>
                </a:solidFill>
              </a:rPr>
            </a:br>
            <a:r>
              <a:rPr lang="ja-JP" altLang="en-US" sz="8000" dirty="0">
                <a:solidFill>
                  <a:srgbClr val="FFFFFF"/>
                </a:solidFill>
              </a:rPr>
              <a:t>　</a:t>
            </a:r>
            <a:r>
              <a:rPr lang="ja-JP" altLang="en-US" sz="8000" dirty="0" smtClean="0">
                <a:solidFill>
                  <a:srgbClr val="FFFFFF"/>
                </a:solidFill>
              </a:rPr>
              <a:t>　　　</a:t>
            </a:r>
            <a:r>
              <a:rPr lang="en-US" altLang="ja-JP" sz="8000" dirty="0" smtClean="0">
                <a:solidFill>
                  <a:srgbClr val="FFFFFF"/>
                </a:solidFill>
              </a:rPr>
              <a:t>‐Java5</a:t>
            </a:r>
            <a:r>
              <a:rPr lang="ja-JP" altLang="en-US" sz="8000" dirty="0" smtClean="0">
                <a:solidFill>
                  <a:srgbClr val="FFFFFF"/>
                </a:solidFill>
              </a:rPr>
              <a:t>～</a:t>
            </a:r>
            <a:endParaRPr kumimoji="1" lang="ja-JP" altLang="en-US" sz="8000" dirty="0">
              <a:solidFill>
                <a:srgbClr val="FFFFFF"/>
              </a:solidFill>
            </a:endParaRPr>
          </a:p>
        </p:txBody>
      </p:sp>
      <p:sp>
        <p:nvSpPr>
          <p:cNvPr id="3" name="タイトル 1">
            <a:extLst>
              <a:ext uri="{FF2B5EF4-FFF2-40B4-BE49-F238E27FC236}">
                <a16:creationId xmlns="" xmlns:a16="http://schemas.microsoft.com/office/drawing/2014/main" id="{3A929DD7-D395-4F33-9951-D29620E23444}"/>
              </a:ext>
            </a:extLst>
          </p:cNvPr>
          <p:cNvSpPr txBox="1">
            <a:spLocks/>
          </p:cNvSpPr>
          <p:nvPr/>
        </p:nvSpPr>
        <p:spPr>
          <a:xfrm>
            <a:off x="8410669" y="6201624"/>
            <a:ext cx="3781331" cy="544902"/>
          </a:xfrm>
          <a:prstGeom prst="rect">
            <a:avLst/>
          </a:prstGeom>
        </p:spPr>
        <p:txBody>
          <a:bodyPr vert="horz" lIns="91440" tIns="45720" rIns="91440" bIns="45720" rtlCol="0" anchor="b">
            <a:normAutofit fontScale="92500" lnSpcReduction="10000"/>
          </a:bodyPr>
          <a:lstStyle>
            <a:lvl1pPr algn="l" defTabSz="914400" rtl="0" eaLnBrk="1" latinLnBrk="0" hangingPunct="1">
              <a:lnSpc>
                <a:spcPct val="90000"/>
              </a:lnSpc>
              <a:spcBef>
                <a:spcPct val="0"/>
              </a:spcBef>
              <a:buNone/>
              <a:defRPr kumimoji="1" sz="4800" kern="1200" cap="all" baseline="0">
                <a:solidFill>
                  <a:schemeClr val="tx1"/>
                </a:solidFill>
                <a:latin typeface="+mj-lt"/>
                <a:ea typeface="+mj-ea"/>
                <a:cs typeface="+mj-cs"/>
              </a:defRPr>
            </a:lvl1pPr>
          </a:lstStyle>
          <a:p>
            <a:r>
              <a:rPr lang="en-US" altLang="ja-JP" sz="4000" dirty="0" smtClean="0">
                <a:solidFill>
                  <a:srgbClr val="FFFFFF"/>
                </a:solidFill>
              </a:rPr>
              <a:t>©</a:t>
            </a:r>
            <a:r>
              <a:rPr lang="en-US" altLang="ja-JP" sz="4000" dirty="0" err="1" smtClean="0">
                <a:solidFill>
                  <a:srgbClr val="FFFFFF"/>
                </a:solidFill>
              </a:rPr>
              <a:t>eaner</a:t>
            </a:r>
            <a:r>
              <a:rPr lang="en-US" altLang="ja-JP" sz="4000" dirty="0" smtClean="0">
                <a:solidFill>
                  <a:srgbClr val="FFFFFF"/>
                </a:solidFill>
              </a:rPr>
              <a:t>-soft</a:t>
            </a:r>
            <a:endParaRPr lang="ja-JP" altLang="en-US" sz="4000" cap="none" dirty="0">
              <a:solidFill>
                <a:srgbClr val="FFFFFF"/>
              </a:solidFill>
            </a:endParaRPr>
          </a:p>
        </p:txBody>
      </p:sp>
      <p:sp>
        <p:nvSpPr>
          <p:cNvPr id="4" name="スライド番号プレースホルダー 3"/>
          <p:cNvSpPr>
            <a:spLocks noGrp="1"/>
          </p:cNvSpPr>
          <p:nvPr>
            <p:ph type="sldNum" sz="quarter" idx="12"/>
          </p:nvPr>
        </p:nvSpPr>
        <p:spPr>
          <a:xfrm>
            <a:off x="11300198" y="6381401"/>
            <a:ext cx="771089" cy="365125"/>
          </a:xfrm>
        </p:spPr>
        <p:txBody>
          <a:bodyPr/>
          <a:lstStyle/>
          <a:p>
            <a:fld id="{437626B0-6C44-4EFC-B1EE-DD00893CB7EF}" type="slidenum">
              <a:rPr kumimoji="1" lang="ja-JP" altLang="en-US" smtClean="0"/>
              <a:t>1</a:t>
            </a:fld>
            <a:endParaRPr kumimoji="1" lang="ja-JP" altLang="en-US"/>
          </a:p>
        </p:txBody>
      </p:sp>
    </p:spTree>
    <p:extLst>
      <p:ext uri="{BB962C8B-B14F-4D97-AF65-F5344CB8AC3E}">
        <p14:creationId xmlns:p14="http://schemas.microsoft.com/office/powerpoint/2010/main" val="8248836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 xmlns:a16="http://schemas.microsoft.com/office/drawing/2014/main" id="{A4046600-D8F1-4369-8843-1B8BEF917C35}"/>
              </a:ext>
            </a:extLst>
          </p:cNvPr>
          <p:cNvSpPr>
            <a:spLocks noGrp="1"/>
          </p:cNvSpPr>
          <p:nvPr>
            <p:ph type="ctrTitle"/>
          </p:nvPr>
        </p:nvSpPr>
        <p:spPr>
          <a:xfrm>
            <a:off x="2065198" y="950077"/>
            <a:ext cx="8924355" cy="775206"/>
          </a:xfrm>
        </p:spPr>
        <p:txBody>
          <a:bodyPr anchor="b">
            <a:normAutofit/>
          </a:bodyPr>
          <a:lstStyle/>
          <a:p>
            <a:r>
              <a:rPr kumimoji="1" lang="en-US" altLang="ja-JP" dirty="0" smtClean="0">
                <a:solidFill>
                  <a:srgbClr val="FFFFFF"/>
                </a:solidFill>
              </a:rPr>
              <a:t>Desktop</a:t>
            </a:r>
            <a:endParaRPr kumimoji="1" lang="ja-JP" altLang="en-US" dirty="0">
              <a:solidFill>
                <a:srgbClr val="FFFFFF"/>
              </a:solidFill>
            </a:endParaRPr>
          </a:p>
        </p:txBody>
      </p:sp>
      <p:sp>
        <p:nvSpPr>
          <p:cNvPr id="4" name="スライド番号プレースホルダー 3"/>
          <p:cNvSpPr>
            <a:spLocks noGrp="1"/>
          </p:cNvSpPr>
          <p:nvPr>
            <p:ph type="sldNum" sz="quarter" idx="12"/>
          </p:nvPr>
        </p:nvSpPr>
        <p:spPr>
          <a:xfrm>
            <a:off x="11420911" y="6492875"/>
            <a:ext cx="771089" cy="365125"/>
          </a:xfrm>
        </p:spPr>
        <p:txBody>
          <a:bodyPr/>
          <a:lstStyle/>
          <a:p>
            <a:fld id="{437626B0-6C44-4EFC-B1EE-DD00893CB7EF}" type="slidenum">
              <a:rPr kumimoji="1" lang="ja-JP" altLang="en-US" smtClean="0"/>
              <a:t>10</a:t>
            </a:fld>
            <a:endParaRPr kumimoji="1" lang="ja-JP" altLang="en-US"/>
          </a:p>
        </p:txBody>
      </p:sp>
      <p:sp>
        <p:nvSpPr>
          <p:cNvPr id="7" name="タイトル 1">
            <a:extLst>
              <a:ext uri="{FF2B5EF4-FFF2-40B4-BE49-F238E27FC236}">
                <a16:creationId xmlns="" xmlns:a16="http://schemas.microsoft.com/office/drawing/2014/main" id="{A4046600-D8F1-4369-8843-1B8BEF917C35}"/>
              </a:ext>
            </a:extLst>
          </p:cNvPr>
          <p:cNvSpPr txBox="1">
            <a:spLocks/>
          </p:cNvSpPr>
          <p:nvPr/>
        </p:nvSpPr>
        <p:spPr>
          <a:xfrm>
            <a:off x="2565530" y="1743706"/>
            <a:ext cx="8633605" cy="4536323"/>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kumimoji="1" sz="4800" kern="1200" cap="all" baseline="0">
                <a:solidFill>
                  <a:schemeClr val="tx1"/>
                </a:solidFill>
                <a:latin typeface="+mj-lt"/>
                <a:ea typeface="+mj-ea"/>
                <a:cs typeface="+mj-cs"/>
              </a:defRPr>
            </a:lvl1pPr>
          </a:lstStyle>
          <a:p>
            <a:endParaRPr lang="ja-JP" altLang="en-US" dirty="0">
              <a:solidFill>
                <a:srgbClr val="FFFFFF"/>
              </a:solidFill>
            </a:endParaRPr>
          </a:p>
        </p:txBody>
      </p:sp>
      <p:sp>
        <p:nvSpPr>
          <p:cNvPr id="8" name="サブタイトル 2">
            <a:extLst>
              <a:ext uri="{FF2B5EF4-FFF2-40B4-BE49-F238E27FC236}">
                <a16:creationId xmlns="" xmlns:a16="http://schemas.microsoft.com/office/drawing/2014/main" id="{44F2B53F-5AB2-4BCD-9167-A2941A6AD42B}"/>
              </a:ext>
            </a:extLst>
          </p:cNvPr>
          <p:cNvSpPr txBox="1">
            <a:spLocks/>
          </p:cNvSpPr>
          <p:nvPr/>
        </p:nvSpPr>
        <p:spPr>
          <a:xfrm>
            <a:off x="2621872" y="3243532"/>
            <a:ext cx="8577263" cy="560717"/>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endParaRPr lang="en-US" altLang="ja-JP" sz="2400" dirty="0"/>
          </a:p>
        </p:txBody>
      </p:sp>
      <p:sp>
        <p:nvSpPr>
          <p:cNvPr id="9" name="サブタイトル 2">
            <a:extLst>
              <a:ext uri="{FF2B5EF4-FFF2-40B4-BE49-F238E27FC236}">
                <a16:creationId xmlns="" xmlns:a16="http://schemas.microsoft.com/office/drawing/2014/main" id="{44F2B53F-5AB2-4BCD-9167-A2941A6AD42B}"/>
              </a:ext>
            </a:extLst>
          </p:cNvPr>
          <p:cNvSpPr txBox="1">
            <a:spLocks/>
          </p:cNvSpPr>
          <p:nvPr/>
        </p:nvSpPr>
        <p:spPr>
          <a:xfrm>
            <a:off x="2621871" y="4761779"/>
            <a:ext cx="8577263" cy="1009291"/>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endParaRPr lang="en-US" altLang="ja-JP" sz="2400" dirty="0"/>
          </a:p>
        </p:txBody>
      </p:sp>
      <p:sp>
        <p:nvSpPr>
          <p:cNvPr id="12" name="サブタイトル 2">
            <a:extLst>
              <a:ext uri="{FF2B5EF4-FFF2-40B4-BE49-F238E27FC236}">
                <a16:creationId xmlns="" xmlns:a16="http://schemas.microsoft.com/office/drawing/2014/main" id="{44F2B53F-5AB2-4BCD-9167-A2941A6AD42B}"/>
              </a:ext>
            </a:extLst>
          </p:cNvPr>
          <p:cNvSpPr txBox="1">
            <a:spLocks/>
          </p:cNvSpPr>
          <p:nvPr/>
        </p:nvSpPr>
        <p:spPr>
          <a:xfrm>
            <a:off x="2621872" y="1743708"/>
            <a:ext cx="8577263" cy="4536322"/>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endParaRPr lang="en-US" altLang="ja-JP" sz="2400" dirty="0" smtClean="0"/>
          </a:p>
        </p:txBody>
      </p:sp>
      <p:sp>
        <p:nvSpPr>
          <p:cNvPr id="11" name="サブタイトル 2">
            <a:extLst>
              <a:ext uri="{FF2B5EF4-FFF2-40B4-BE49-F238E27FC236}">
                <a16:creationId xmlns="" xmlns:a16="http://schemas.microsoft.com/office/drawing/2014/main" id="{44F2B53F-5AB2-4BCD-9167-A2941A6AD42B}"/>
              </a:ext>
            </a:extLst>
          </p:cNvPr>
          <p:cNvSpPr txBox="1">
            <a:spLocks/>
          </p:cNvSpPr>
          <p:nvPr/>
        </p:nvSpPr>
        <p:spPr>
          <a:xfrm>
            <a:off x="2774272" y="1896108"/>
            <a:ext cx="8577263" cy="4536322"/>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r>
              <a:rPr lang="en-US" altLang="ja-JP" sz="2400" dirty="0"/>
              <a:t>Desktop</a:t>
            </a:r>
            <a:r>
              <a:rPr lang="ja-JP" altLang="en-US" sz="2400" dirty="0"/>
              <a:t>は、ファイルの拡張子に応じて処理（開く・編集）を行う為の</a:t>
            </a:r>
            <a:r>
              <a:rPr lang="ja-JP" altLang="en-US" sz="2400" dirty="0" smtClean="0"/>
              <a:t>クラス</a:t>
            </a:r>
            <a:endParaRPr lang="en-US" altLang="ja-JP" sz="2400" dirty="0" smtClean="0"/>
          </a:p>
          <a:p>
            <a:endParaRPr lang="en-US" altLang="ja-JP" sz="2400" dirty="0"/>
          </a:p>
          <a:p>
            <a:r>
              <a:rPr lang="en-US" altLang="ja-JP" sz="2400" dirty="0" err="1" smtClean="0"/>
              <a:t>EG</a:t>
            </a:r>
            <a:r>
              <a:rPr lang="en-US" altLang="ja-JP" sz="2400" dirty="0" smtClean="0"/>
              <a:t>:</a:t>
            </a:r>
            <a:r>
              <a:rPr lang="ja-JP" altLang="en-US" sz="2400" dirty="0" smtClean="0"/>
              <a:t>ファイル編集</a:t>
            </a:r>
            <a:endParaRPr lang="en-US" altLang="ja-JP" sz="2400" dirty="0" smtClean="0"/>
          </a:p>
          <a:p>
            <a:r>
              <a:rPr lang="en-US" altLang="ja-JP" sz="1600" cap="none" dirty="0">
                <a:hlinkClick r:id="rId2"/>
              </a:rPr>
              <a:t>File</a:t>
            </a:r>
            <a:r>
              <a:rPr lang="en-US" altLang="ja-JP" sz="1600" cap="none" dirty="0"/>
              <a:t> f = new File("C:/temp/sample.html"); </a:t>
            </a:r>
            <a:endParaRPr lang="en-US" altLang="ja-JP" sz="1600" cap="none" dirty="0" smtClean="0"/>
          </a:p>
          <a:p>
            <a:r>
              <a:rPr lang="en-US" altLang="ja-JP" sz="1600" b="1" cap="none" dirty="0" smtClean="0"/>
              <a:t>Desktop</a:t>
            </a:r>
            <a:r>
              <a:rPr lang="en-US" altLang="ja-JP" sz="1600" cap="none" dirty="0" smtClean="0"/>
              <a:t> </a:t>
            </a:r>
            <a:r>
              <a:rPr lang="en-US" altLang="ja-JP" sz="1600" cap="none" dirty="0" err="1"/>
              <a:t>desktop</a:t>
            </a:r>
            <a:r>
              <a:rPr lang="en-US" altLang="ja-JP" sz="1600" cap="none" dirty="0"/>
              <a:t> = </a:t>
            </a:r>
            <a:r>
              <a:rPr lang="en-US" altLang="ja-JP" sz="1600" b="1" cap="none" dirty="0" err="1"/>
              <a:t>Desktop.</a:t>
            </a:r>
            <a:r>
              <a:rPr lang="en-US" altLang="ja-JP" sz="1600" b="1" cap="none" dirty="0" err="1">
                <a:hlinkClick r:id="rId3"/>
              </a:rPr>
              <a:t>getDesktop</a:t>
            </a:r>
            <a:r>
              <a:rPr lang="en-US" altLang="ja-JP" sz="1600" cap="none" dirty="0"/>
              <a:t>(); </a:t>
            </a:r>
            <a:r>
              <a:rPr lang="en-US" altLang="ja-JP" sz="1600" cap="none" dirty="0" err="1"/>
              <a:t>desktop.</a:t>
            </a:r>
            <a:r>
              <a:rPr lang="en-US" altLang="ja-JP" sz="1600" b="1" cap="none" dirty="0" err="1">
                <a:hlinkClick r:id="rId4"/>
              </a:rPr>
              <a:t>open</a:t>
            </a:r>
            <a:r>
              <a:rPr lang="en-US" altLang="ja-JP" sz="1600" cap="none" dirty="0"/>
              <a:t>(f</a:t>
            </a:r>
            <a:r>
              <a:rPr lang="en-US" altLang="ja-JP" sz="1600" cap="none" dirty="0" smtClean="0"/>
              <a:t>);</a:t>
            </a:r>
          </a:p>
          <a:p>
            <a:endParaRPr lang="en-US" altLang="ja-JP" sz="1600" cap="none" dirty="0"/>
          </a:p>
          <a:p>
            <a:r>
              <a:rPr lang="ja-JP" altLang="en-US" sz="1600" cap="none" dirty="0" smtClean="0"/>
              <a:t>ブラウザー起動</a:t>
            </a:r>
            <a:endParaRPr lang="en-US" altLang="ja-JP" sz="1600" cap="none" dirty="0" smtClean="0"/>
          </a:p>
          <a:p>
            <a:r>
              <a:rPr lang="en-US" altLang="ja-JP" sz="1600" cap="none" dirty="0" err="1"/>
              <a:t>desktop.</a:t>
            </a:r>
            <a:r>
              <a:rPr lang="en-US" altLang="ja-JP" sz="1600" cap="none" dirty="0" err="1">
                <a:hlinkClick r:id="rId5"/>
              </a:rPr>
              <a:t>browse</a:t>
            </a:r>
            <a:r>
              <a:rPr lang="en-US" altLang="ja-JP" sz="1600" cap="none" dirty="0"/>
              <a:t>(</a:t>
            </a:r>
            <a:r>
              <a:rPr lang="en-US" altLang="ja-JP" sz="1600" cap="none" dirty="0" err="1"/>
              <a:t>uri</a:t>
            </a:r>
            <a:r>
              <a:rPr lang="en-US" altLang="ja-JP" sz="1600" cap="none" dirty="0" smtClean="0"/>
              <a:t>);</a:t>
            </a:r>
            <a:r>
              <a:rPr lang="ja-JP" altLang="en-US" sz="1600" cap="none" dirty="0" smtClean="0"/>
              <a:t>　</a:t>
            </a:r>
            <a:r>
              <a:rPr lang="en-US" altLang="ja-JP" sz="1600" cap="none" dirty="0" err="1" smtClean="0"/>
              <a:t>uri</a:t>
            </a:r>
            <a:r>
              <a:rPr lang="en-US" altLang="ja-JP" sz="1600" cap="none" dirty="0" smtClean="0"/>
              <a:t>=“www.google.co.jp”</a:t>
            </a:r>
            <a:endParaRPr lang="en-US" altLang="ja-JP" sz="1600" cap="none" dirty="0"/>
          </a:p>
        </p:txBody>
      </p:sp>
    </p:spTree>
    <p:extLst>
      <p:ext uri="{BB962C8B-B14F-4D97-AF65-F5344CB8AC3E}">
        <p14:creationId xmlns:p14="http://schemas.microsoft.com/office/powerpoint/2010/main" val="57551103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nodePh="1">
                                  <p:stCondLst>
                                    <p:cond delay="0"/>
                                  </p:stCondLst>
                                  <p:endCondLst>
                                    <p:cond evt="begin" delay="0">
                                      <p:tn val="9"/>
                                    </p:cond>
                                  </p:end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nodePh="1">
                                  <p:stCondLst>
                                    <p:cond delay="0"/>
                                  </p:stCondLst>
                                  <p:endCondLst>
                                    <p:cond evt="begin" delay="0">
                                      <p:tn val="13"/>
                                    </p:cond>
                                  </p:endCondLst>
                                  <p:childTnLst>
                                    <p:set>
                                      <p:cBhvr>
                                        <p:cTn id="14"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nodePh="1">
                                  <p:stCondLst>
                                    <p:cond delay="0"/>
                                  </p:stCondLst>
                                  <p:endCondLst>
                                    <p:cond evt="begin" delay="0">
                                      <p:tn val="17"/>
                                    </p:cond>
                                  </p:endCondLst>
                                  <p:childTnLst>
                                    <p:set>
                                      <p:cBhvr>
                                        <p:cTn id="18"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nodePh="1">
                                  <p:stCondLst>
                                    <p:cond delay="0"/>
                                  </p:stCondLst>
                                  <p:endCondLst>
                                    <p:cond evt="begin" delay="0">
                                      <p:tn val="21"/>
                                    </p:cond>
                                  </p:endCondLst>
                                  <p:childTnLst>
                                    <p:set>
                                      <p:cBhvr>
                                        <p:cTn id="22"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1">
                                            <p:txEl>
                                              <p:pRg st="2" end="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1">
                                            <p:txEl>
                                              <p:pRg st="3" end="3"/>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1">
                                            <p:txEl>
                                              <p:pRg st="4" end="4"/>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1">
                                            <p:txEl>
                                              <p:pRg st="6" end="6"/>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P spid="8" grpId="0" build="p"/>
      <p:bldP spid="9" grpId="0" build="p"/>
      <p:bldP spid="12" grpId="0" build="p"/>
      <p:bldP spid="11"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 xmlns:a16="http://schemas.microsoft.com/office/drawing/2014/main" id="{A4046600-D8F1-4369-8843-1B8BEF917C35}"/>
              </a:ext>
            </a:extLst>
          </p:cNvPr>
          <p:cNvSpPr>
            <a:spLocks noGrp="1"/>
          </p:cNvSpPr>
          <p:nvPr>
            <p:ph type="ctrTitle"/>
          </p:nvPr>
        </p:nvSpPr>
        <p:spPr>
          <a:xfrm>
            <a:off x="2065198" y="950077"/>
            <a:ext cx="8924355" cy="775206"/>
          </a:xfrm>
        </p:spPr>
        <p:txBody>
          <a:bodyPr anchor="b">
            <a:normAutofit/>
          </a:bodyPr>
          <a:lstStyle/>
          <a:p>
            <a:r>
              <a:rPr kumimoji="1" lang="ja-JP" altLang="en-US" dirty="0" smtClean="0">
                <a:solidFill>
                  <a:srgbClr val="FFFFFF"/>
                </a:solidFill>
              </a:rPr>
              <a:t>ファイルの権限</a:t>
            </a:r>
            <a:endParaRPr kumimoji="1" lang="ja-JP" altLang="en-US" dirty="0">
              <a:solidFill>
                <a:srgbClr val="FFFFFF"/>
              </a:solidFill>
            </a:endParaRPr>
          </a:p>
        </p:txBody>
      </p:sp>
      <p:sp>
        <p:nvSpPr>
          <p:cNvPr id="4" name="スライド番号プレースホルダー 3"/>
          <p:cNvSpPr>
            <a:spLocks noGrp="1"/>
          </p:cNvSpPr>
          <p:nvPr>
            <p:ph type="sldNum" sz="quarter" idx="12"/>
          </p:nvPr>
        </p:nvSpPr>
        <p:spPr>
          <a:xfrm>
            <a:off x="11420911" y="6492875"/>
            <a:ext cx="771089" cy="365125"/>
          </a:xfrm>
        </p:spPr>
        <p:txBody>
          <a:bodyPr/>
          <a:lstStyle/>
          <a:p>
            <a:fld id="{437626B0-6C44-4EFC-B1EE-DD00893CB7EF}" type="slidenum">
              <a:rPr kumimoji="1" lang="ja-JP" altLang="en-US" smtClean="0"/>
              <a:t>11</a:t>
            </a:fld>
            <a:endParaRPr kumimoji="1" lang="ja-JP" altLang="en-US"/>
          </a:p>
        </p:txBody>
      </p:sp>
      <p:sp>
        <p:nvSpPr>
          <p:cNvPr id="7" name="タイトル 1">
            <a:extLst>
              <a:ext uri="{FF2B5EF4-FFF2-40B4-BE49-F238E27FC236}">
                <a16:creationId xmlns="" xmlns:a16="http://schemas.microsoft.com/office/drawing/2014/main" id="{A4046600-D8F1-4369-8843-1B8BEF917C35}"/>
              </a:ext>
            </a:extLst>
          </p:cNvPr>
          <p:cNvSpPr txBox="1">
            <a:spLocks/>
          </p:cNvSpPr>
          <p:nvPr/>
        </p:nvSpPr>
        <p:spPr>
          <a:xfrm>
            <a:off x="2565530" y="1743706"/>
            <a:ext cx="8633605" cy="4536323"/>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kumimoji="1" sz="4800" kern="1200" cap="all" baseline="0">
                <a:solidFill>
                  <a:schemeClr val="tx1"/>
                </a:solidFill>
                <a:latin typeface="+mj-lt"/>
                <a:ea typeface="+mj-ea"/>
                <a:cs typeface="+mj-cs"/>
              </a:defRPr>
            </a:lvl1pPr>
          </a:lstStyle>
          <a:p>
            <a:endParaRPr lang="ja-JP" altLang="en-US" dirty="0">
              <a:solidFill>
                <a:srgbClr val="FFFFFF"/>
              </a:solidFill>
            </a:endParaRPr>
          </a:p>
        </p:txBody>
      </p:sp>
      <p:sp>
        <p:nvSpPr>
          <p:cNvPr id="8" name="サブタイトル 2">
            <a:extLst>
              <a:ext uri="{FF2B5EF4-FFF2-40B4-BE49-F238E27FC236}">
                <a16:creationId xmlns="" xmlns:a16="http://schemas.microsoft.com/office/drawing/2014/main" id="{44F2B53F-5AB2-4BCD-9167-A2941A6AD42B}"/>
              </a:ext>
            </a:extLst>
          </p:cNvPr>
          <p:cNvSpPr txBox="1">
            <a:spLocks/>
          </p:cNvSpPr>
          <p:nvPr/>
        </p:nvSpPr>
        <p:spPr>
          <a:xfrm>
            <a:off x="2621872" y="3243532"/>
            <a:ext cx="8577263" cy="560717"/>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endParaRPr lang="en-US" altLang="ja-JP" sz="2400" dirty="0"/>
          </a:p>
        </p:txBody>
      </p:sp>
      <p:sp>
        <p:nvSpPr>
          <p:cNvPr id="9" name="サブタイトル 2">
            <a:extLst>
              <a:ext uri="{FF2B5EF4-FFF2-40B4-BE49-F238E27FC236}">
                <a16:creationId xmlns="" xmlns:a16="http://schemas.microsoft.com/office/drawing/2014/main" id="{44F2B53F-5AB2-4BCD-9167-A2941A6AD42B}"/>
              </a:ext>
            </a:extLst>
          </p:cNvPr>
          <p:cNvSpPr txBox="1">
            <a:spLocks/>
          </p:cNvSpPr>
          <p:nvPr/>
        </p:nvSpPr>
        <p:spPr>
          <a:xfrm>
            <a:off x="2621871" y="4761779"/>
            <a:ext cx="8577263" cy="1009291"/>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endParaRPr lang="en-US" altLang="ja-JP" sz="2400" dirty="0"/>
          </a:p>
        </p:txBody>
      </p:sp>
      <p:sp>
        <p:nvSpPr>
          <p:cNvPr id="12" name="サブタイトル 2">
            <a:extLst>
              <a:ext uri="{FF2B5EF4-FFF2-40B4-BE49-F238E27FC236}">
                <a16:creationId xmlns="" xmlns:a16="http://schemas.microsoft.com/office/drawing/2014/main" id="{44F2B53F-5AB2-4BCD-9167-A2941A6AD42B}"/>
              </a:ext>
            </a:extLst>
          </p:cNvPr>
          <p:cNvSpPr txBox="1">
            <a:spLocks/>
          </p:cNvSpPr>
          <p:nvPr/>
        </p:nvSpPr>
        <p:spPr>
          <a:xfrm>
            <a:off x="2621872" y="1743708"/>
            <a:ext cx="8577263" cy="4536322"/>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endParaRPr lang="en-US" altLang="ja-JP" sz="2400" dirty="0" smtClean="0"/>
          </a:p>
        </p:txBody>
      </p:sp>
      <p:sp>
        <p:nvSpPr>
          <p:cNvPr id="11" name="サブタイトル 2">
            <a:extLst>
              <a:ext uri="{FF2B5EF4-FFF2-40B4-BE49-F238E27FC236}">
                <a16:creationId xmlns="" xmlns:a16="http://schemas.microsoft.com/office/drawing/2014/main" id="{44F2B53F-5AB2-4BCD-9167-A2941A6AD42B}"/>
              </a:ext>
            </a:extLst>
          </p:cNvPr>
          <p:cNvSpPr txBox="1">
            <a:spLocks/>
          </p:cNvSpPr>
          <p:nvPr/>
        </p:nvSpPr>
        <p:spPr>
          <a:xfrm>
            <a:off x="2774272" y="1896108"/>
            <a:ext cx="8577263" cy="4536322"/>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r>
              <a:rPr lang="en-US" altLang="ja-JP" sz="1600" cap="none" dirty="0" err="1" smtClean="0"/>
              <a:t>setReadable</a:t>
            </a:r>
            <a:endParaRPr lang="en-US" altLang="ja-JP" sz="1600" cap="none" dirty="0" smtClean="0"/>
          </a:p>
          <a:p>
            <a:r>
              <a:rPr lang="en-US" altLang="ja-JP" sz="1600" cap="none" dirty="0" err="1" smtClean="0"/>
              <a:t>setWritable</a:t>
            </a:r>
            <a:endParaRPr lang="en-US" altLang="ja-JP" sz="1600" cap="none" dirty="0" smtClean="0"/>
          </a:p>
          <a:p>
            <a:r>
              <a:rPr lang="en-US" altLang="ja-JP" sz="1600" cap="none" dirty="0" err="1" smtClean="0"/>
              <a:t>setExecutable</a:t>
            </a:r>
            <a:endParaRPr lang="en-US" altLang="ja-JP" sz="1600" cap="none" dirty="0"/>
          </a:p>
        </p:txBody>
      </p:sp>
    </p:spTree>
    <p:extLst>
      <p:ext uri="{BB962C8B-B14F-4D97-AF65-F5344CB8AC3E}">
        <p14:creationId xmlns:p14="http://schemas.microsoft.com/office/powerpoint/2010/main" val="335398930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nodePh="1">
                                  <p:stCondLst>
                                    <p:cond delay="0"/>
                                  </p:stCondLst>
                                  <p:endCondLst>
                                    <p:cond evt="begin" delay="0">
                                      <p:tn val="9"/>
                                    </p:cond>
                                  </p:end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nodePh="1">
                                  <p:stCondLst>
                                    <p:cond delay="0"/>
                                  </p:stCondLst>
                                  <p:endCondLst>
                                    <p:cond evt="begin" delay="0">
                                      <p:tn val="13"/>
                                    </p:cond>
                                  </p:endCondLst>
                                  <p:childTnLst>
                                    <p:set>
                                      <p:cBhvr>
                                        <p:cTn id="14"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nodePh="1">
                                  <p:stCondLst>
                                    <p:cond delay="0"/>
                                  </p:stCondLst>
                                  <p:endCondLst>
                                    <p:cond evt="begin" delay="0">
                                      <p:tn val="17"/>
                                    </p:cond>
                                  </p:endCondLst>
                                  <p:childTnLst>
                                    <p:set>
                                      <p:cBhvr>
                                        <p:cTn id="18"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nodePh="1">
                                  <p:stCondLst>
                                    <p:cond delay="0"/>
                                  </p:stCondLst>
                                  <p:endCondLst>
                                    <p:cond evt="begin" delay="0">
                                      <p:tn val="21"/>
                                    </p:cond>
                                  </p:endCondLst>
                                  <p:childTnLst>
                                    <p:set>
                                      <p:cBhvr>
                                        <p:cTn id="22"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P spid="8" grpId="0" build="p"/>
      <p:bldP spid="9" grpId="0" build="p"/>
      <p:bldP spid="12" grpId="0" build="p"/>
      <p:bldP spid="11"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 xmlns:a16="http://schemas.microsoft.com/office/drawing/2014/main" id="{A4046600-D8F1-4369-8843-1B8BEF917C35}"/>
              </a:ext>
            </a:extLst>
          </p:cNvPr>
          <p:cNvSpPr>
            <a:spLocks noGrp="1"/>
          </p:cNvSpPr>
          <p:nvPr>
            <p:ph type="ctrTitle"/>
          </p:nvPr>
        </p:nvSpPr>
        <p:spPr>
          <a:xfrm>
            <a:off x="2065198" y="950077"/>
            <a:ext cx="8924355" cy="775206"/>
          </a:xfrm>
        </p:spPr>
        <p:txBody>
          <a:bodyPr anchor="b">
            <a:normAutofit/>
          </a:bodyPr>
          <a:lstStyle/>
          <a:p>
            <a:r>
              <a:rPr lang="en-US" altLang="ja-JP" b="1" dirty="0" smtClean="0"/>
              <a:t>Calendar</a:t>
            </a:r>
            <a:endParaRPr kumimoji="1" lang="ja-JP" altLang="en-US" dirty="0">
              <a:solidFill>
                <a:srgbClr val="FFFFFF"/>
              </a:solidFill>
            </a:endParaRPr>
          </a:p>
        </p:txBody>
      </p:sp>
      <p:sp>
        <p:nvSpPr>
          <p:cNvPr id="4" name="スライド番号プレースホルダー 3"/>
          <p:cNvSpPr>
            <a:spLocks noGrp="1"/>
          </p:cNvSpPr>
          <p:nvPr>
            <p:ph type="sldNum" sz="quarter" idx="12"/>
          </p:nvPr>
        </p:nvSpPr>
        <p:spPr>
          <a:xfrm>
            <a:off x="11420911" y="6492875"/>
            <a:ext cx="771089" cy="365125"/>
          </a:xfrm>
        </p:spPr>
        <p:txBody>
          <a:bodyPr/>
          <a:lstStyle/>
          <a:p>
            <a:fld id="{437626B0-6C44-4EFC-B1EE-DD00893CB7EF}" type="slidenum">
              <a:rPr kumimoji="1" lang="ja-JP" altLang="en-US" smtClean="0"/>
              <a:t>12</a:t>
            </a:fld>
            <a:endParaRPr kumimoji="1" lang="ja-JP" altLang="en-US"/>
          </a:p>
        </p:txBody>
      </p:sp>
      <p:sp>
        <p:nvSpPr>
          <p:cNvPr id="7" name="タイトル 1">
            <a:extLst>
              <a:ext uri="{FF2B5EF4-FFF2-40B4-BE49-F238E27FC236}">
                <a16:creationId xmlns="" xmlns:a16="http://schemas.microsoft.com/office/drawing/2014/main" id="{A4046600-D8F1-4369-8843-1B8BEF917C35}"/>
              </a:ext>
            </a:extLst>
          </p:cNvPr>
          <p:cNvSpPr txBox="1">
            <a:spLocks/>
          </p:cNvSpPr>
          <p:nvPr/>
        </p:nvSpPr>
        <p:spPr>
          <a:xfrm>
            <a:off x="2565530" y="1743706"/>
            <a:ext cx="8633605" cy="4536323"/>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kumimoji="1" sz="4800" kern="1200" cap="all" baseline="0">
                <a:solidFill>
                  <a:schemeClr val="tx1"/>
                </a:solidFill>
                <a:latin typeface="+mj-lt"/>
                <a:ea typeface="+mj-ea"/>
                <a:cs typeface="+mj-cs"/>
              </a:defRPr>
            </a:lvl1pPr>
          </a:lstStyle>
          <a:p>
            <a:endParaRPr lang="ja-JP" altLang="en-US" dirty="0">
              <a:solidFill>
                <a:srgbClr val="FFFFFF"/>
              </a:solidFill>
            </a:endParaRPr>
          </a:p>
        </p:txBody>
      </p:sp>
      <p:sp>
        <p:nvSpPr>
          <p:cNvPr id="8" name="サブタイトル 2">
            <a:extLst>
              <a:ext uri="{FF2B5EF4-FFF2-40B4-BE49-F238E27FC236}">
                <a16:creationId xmlns="" xmlns:a16="http://schemas.microsoft.com/office/drawing/2014/main" id="{44F2B53F-5AB2-4BCD-9167-A2941A6AD42B}"/>
              </a:ext>
            </a:extLst>
          </p:cNvPr>
          <p:cNvSpPr txBox="1">
            <a:spLocks/>
          </p:cNvSpPr>
          <p:nvPr/>
        </p:nvSpPr>
        <p:spPr>
          <a:xfrm>
            <a:off x="2621872" y="3243532"/>
            <a:ext cx="8577263" cy="560717"/>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endParaRPr lang="en-US" altLang="ja-JP" sz="2400" dirty="0"/>
          </a:p>
        </p:txBody>
      </p:sp>
      <p:sp>
        <p:nvSpPr>
          <p:cNvPr id="9" name="サブタイトル 2">
            <a:extLst>
              <a:ext uri="{FF2B5EF4-FFF2-40B4-BE49-F238E27FC236}">
                <a16:creationId xmlns="" xmlns:a16="http://schemas.microsoft.com/office/drawing/2014/main" id="{44F2B53F-5AB2-4BCD-9167-A2941A6AD42B}"/>
              </a:ext>
            </a:extLst>
          </p:cNvPr>
          <p:cNvSpPr txBox="1">
            <a:spLocks/>
          </p:cNvSpPr>
          <p:nvPr/>
        </p:nvSpPr>
        <p:spPr>
          <a:xfrm>
            <a:off x="2621871" y="4761779"/>
            <a:ext cx="8577263" cy="1009291"/>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endParaRPr lang="en-US" altLang="ja-JP" sz="2400" dirty="0"/>
          </a:p>
        </p:txBody>
      </p:sp>
      <p:sp>
        <p:nvSpPr>
          <p:cNvPr id="12" name="サブタイトル 2">
            <a:extLst>
              <a:ext uri="{FF2B5EF4-FFF2-40B4-BE49-F238E27FC236}">
                <a16:creationId xmlns="" xmlns:a16="http://schemas.microsoft.com/office/drawing/2014/main" id="{44F2B53F-5AB2-4BCD-9167-A2941A6AD42B}"/>
              </a:ext>
            </a:extLst>
          </p:cNvPr>
          <p:cNvSpPr txBox="1">
            <a:spLocks/>
          </p:cNvSpPr>
          <p:nvPr/>
        </p:nvSpPr>
        <p:spPr>
          <a:xfrm>
            <a:off x="2621872" y="1743708"/>
            <a:ext cx="8577263" cy="4536322"/>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endParaRPr lang="en-US" altLang="ja-JP" sz="2400" dirty="0" smtClean="0"/>
          </a:p>
        </p:txBody>
      </p:sp>
      <p:sp>
        <p:nvSpPr>
          <p:cNvPr id="11" name="サブタイトル 2">
            <a:extLst>
              <a:ext uri="{FF2B5EF4-FFF2-40B4-BE49-F238E27FC236}">
                <a16:creationId xmlns="" xmlns:a16="http://schemas.microsoft.com/office/drawing/2014/main" id="{44F2B53F-5AB2-4BCD-9167-A2941A6AD42B}"/>
              </a:ext>
            </a:extLst>
          </p:cNvPr>
          <p:cNvSpPr txBox="1">
            <a:spLocks/>
          </p:cNvSpPr>
          <p:nvPr/>
        </p:nvSpPr>
        <p:spPr>
          <a:xfrm>
            <a:off x="2774272" y="1896108"/>
            <a:ext cx="8577263" cy="4536322"/>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r>
              <a:rPr lang="en-US" altLang="ja-JP" sz="1600" dirty="0" err="1" smtClean="0"/>
              <a:t>calendar.getInstance</a:t>
            </a:r>
            <a:r>
              <a:rPr lang="en-US" altLang="ja-JP" sz="1600" dirty="0" smtClean="0"/>
              <a:t>();</a:t>
            </a:r>
          </a:p>
          <a:p>
            <a:r>
              <a:rPr lang="en-US" altLang="ja-JP" sz="1600" cap="none" dirty="0" smtClean="0"/>
              <a:t>1.5</a:t>
            </a:r>
            <a:r>
              <a:rPr lang="ja-JP" altLang="en-US" sz="1600" cap="none" dirty="0" smtClean="0"/>
              <a:t>以前：</a:t>
            </a:r>
            <a:r>
              <a:rPr lang="ja-JP" altLang="en-US" sz="1600" dirty="0" smtClean="0"/>
              <a:t>デフォルト</a:t>
            </a:r>
            <a:r>
              <a:rPr lang="en-US" altLang="ja-JP" sz="1600" i="1" dirty="0" err="1">
                <a:hlinkClick r:id="rId2"/>
              </a:rPr>
              <a:t>GregorianCalendar</a:t>
            </a:r>
            <a:r>
              <a:rPr lang="ja-JP" altLang="en-US" sz="1600" i="1" dirty="0" smtClean="0">
                <a:hlinkClick r:id="rId2"/>
              </a:rPr>
              <a:t>インスタンス</a:t>
            </a:r>
            <a:r>
              <a:rPr lang="ja-JP" altLang="en-US" sz="1600" i="1" dirty="0" smtClean="0"/>
              <a:t>になる</a:t>
            </a:r>
            <a:endParaRPr lang="en-US" altLang="ja-JP" sz="1600" i="1" dirty="0" smtClean="0"/>
          </a:p>
          <a:p>
            <a:endParaRPr lang="en-US" altLang="ja-JP" sz="1600" i="1" cap="none" dirty="0"/>
          </a:p>
          <a:p>
            <a:r>
              <a:rPr lang="en-US" altLang="ja-JP" sz="1600" cap="none" dirty="0" smtClean="0"/>
              <a:t>1.6</a:t>
            </a:r>
            <a:r>
              <a:rPr lang="ja-JP" altLang="en-US" sz="1600" cap="none" dirty="0" smtClean="0"/>
              <a:t>以降：</a:t>
            </a:r>
            <a:r>
              <a:rPr lang="ja-JP" altLang="en-US" sz="1600" dirty="0"/>
              <a:t>デフォルトロカールが日本になっている</a:t>
            </a:r>
            <a:r>
              <a:rPr lang="ja-JP" altLang="en-US" sz="1600" dirty="0" smtClean="0"/>
              <a:t>場合</a:t>
            </a:r>
            <a:endParaRPr lang="en-US" altLang="ja-JP" sz="1600" dirty="0" smtClean="0"/>
          </a:p>
          <a:p>
            <a:r>
              <a:rPr lang="ja-JP" altLang="en-US" sz="1600" dirty="0"/>
              <a:t>　</a:t>
            </a:r>
            <a:r>
              <a:rPr lang="ja-JP" altLang="en-US" sz="1600" dirty="0" smtClean="0"/>
              <a:t>　　　　　</a:t>
            </a:r>
            <a:r>
              <a:rPr lang="en-US" altLang="ja-JP" sz="1600" dirty="0" err="1" smtClean="0"/>
              <a:t>JapaneseImperialCalendar</a:t>
            </a:r>
            <a:endParaRPr lang="en-US" altLang="ja-JP" sz="1600" dirty="0" smtClean="0"/>
          </a:p>
          <a:p>
            <a:r>
              <a:rPr lang="ja-JP" altLang="en-US" sz="1600" cap="none" dirty="0"/>
              <a:t>　</a:t>
            </a:r>
            <a:r>
              <a:rPr lang="ja-JP" altLang="en-US" sz="1600" cap="none" dirty="0" smtClean="0"/>
              <a:t>　　　　　</a:t>
            </a:r>
            <a:endParaRPr lang="en-US" altLang="ja-JP" sz="1600" cap="none" dirty="0"/>
          </a:p>
        </p:txBody>
      </p:sp>
    </p:spTree>
    <p:extLst>
      <p:ext uri="{BB962C8B-B14F-4D97-AF65-F5344CB8AC3E}">
        <p14:creationId xmlns:p14="http://schemas.microsoft.com/office/powerpoint/2010/main" val="273953121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nodePh="1">
                                  <p:stCondLst>
                                    <p:cond delay="0"/>
                                  </p:stCondLst>
                                  <p:endCondLst>
                                    <p:cond evt="begin" delay="0">
                                      <p:tn val="9"/>
                                    </p:cond>
                                  </p:end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nodePh="1">
                                  <p:stCondLst>
                                    <p:cond delay="0"/>
                                  </p:stCondLst>
                                  <p:endCondLst>
                                    <p:cond evt="begin" delay="0">
                                      <p:tn val="13"/>
                                    </p:cond>
                                  </p:endCondLst>
                                  <p:childTnLst>
                                    <p:set>
                                      <p:cBhvr>
                                        <p:cTn id="14"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nodePh="1">
                                  <p:stCondLst>
                                    <p:cond delay="0"/>
                                  </p:stCondLst>
                                  <p:endCondLst>
                                    <p:cond evt="begin" delay="0">
                                      <p:tn val="17"/>
                                    </p:cond>
                                  </p:endCondLst>
                                  <p:childTnLst>
                                    <p:set>
                                      <p:cBhvr>
                                        <p:cTn id="18"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nodePh="1">
                                  <p:stCondLst>
                                    <p:cond delay="0"/>
                                  </p:stCondLst>
                                  <p:endCondLst>
                                    <p:cond evt="begin" delay="0">
                                      <p:tn val="21"/>
                                    </p:cond>
                                  </p:endCondLst>
                                  <p:childTnLst>
                                    <p:set>
                                      <p:cBhvr>
                                        <p:cTn id="22"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1">
                                            <p:txEl>
                                              <p:pRg st="3" end="3"/>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1">
                                            <p:txEl>
                                              <p:pRg st="4" end="4"/>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P spid="8" grpId="0" build="p"/>
      <p:bldP spid="9" grpId="0" build="p"/>
      <p:bldP spid="12" grpId="0" build="p"/>
      <p:bldP spid="11"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 xmlns:a16="http://schemas.microsoft.com/office/drawing/2014/main" id="{A4046600-D8F1-4369-8843-1B8BEF917C35}"/>
              </a:ext>
            </a:extLst>
          </p:cNvPr>
          <p:cNvSpPr>
            <a:spLocks noGrp="1"/>
          </p:cNvSpPr>
          <p:nvPr>
            <p:ph type="ctrTitle"/>
          </p:nvPr>
        </p:nvSpPr>
        <p:spPr>
          <a:xfrm>
            <a:off x="2065198" y="950077"/>
            <a:ext cx="8924355" cy="775206"/>
          </a:xfrm>
        </p:spPr>
        <p:txBody>
          <a:bodyPr anchor="b">
            <a:normAutofit/>
          </a:bodyPr>
          <a:lstStyle/>
          <a:p>
            <a:r>
              <a:rPr lang="en-US" altLang="ja-JP" b="1" dirty="0" err="1" smtClean="0"/>
              <a:t>JavaCompiler</a:t>
            </a:r>
            <a:endParaRPr kumimoji="1" lang="ja-JP" altLang="en-US" dirty="0">
              <a:solidFill>
                <a:srgbClr val="FFFFFF"/>
              </a:solidFill>
            </a:endParaRPr>
          </a:p>
        </p:txBody>
      </p:sp>
      <p:sp>
        <p:nvSpPr>
          <p:cNvPr id="4" name="スライド番号プレースホルダー 3"/>
          <p:cNvSpPr>
            <a:spLocks noGrp="1"/>
          </p:cNvSpPr>
          <p:nvPr>
            <p:ph type="sldNum" sz="quarter" idx="12"/>
          </p:nvPr>
        </p:nvSpPr>
        <p:spPr>
          <a:xfrm>
            <a:off x="11420911" y="6492875"/>
            <a:ext cx="771089" cy="365125"/>
          </a:xfrm>
        </p:spPr>
        <p:txBody>
          <a:bodyPr/>
          <a:lstStyle/>
          <a:p>
            <a:fld id="{437626B0-6C44-4EFC-B1EE-DD00893CB7EF}" type="slidenum">
              <a:rPr kumimoji="1" lang="ja-JP" altLang="en-US" smtClean="0"/>
              <a:t>13</a:t>
            </a:fld>
            <a:endParaRPr kumimoji="1" lang="ja-JP" altLang="en-US"/>
          </a:p>
        </p:txBody>
      </p:sp>
      <p:sp>
        <p:nvSpPr>
          <p:cNvPr id="7" name="タイトル 1">
            <a:extLst>
              <a:ext uri="{FF2B5EF4-FFF2-40B4-BE49-F238E27FC236}">
                <a16:creationId xmlns="" xmlns:a16="http://schemas.microsoft.com/office/drawing/2014/main" id="{A4046600-D8F1-4369-8843-1B8BEF917C35}"/>
              </a:ext>
            </a:extLst>
          </p:cNvPr>
          <p:cNvSpPr txBox="1">
            <a:spLocks/>
          </p:cNvSpPr>
          <p:nvPr/>
        </p:nvSpPr>
        <p:spPr>
          <a:xfrm>
            <a:off x="2565530" y="1743706"/>
            <a:ext cx="8633605" cy="4536323"/>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kumimoji="1" sz="4800" kern="1200" cap="all" baseline="0">
                <a:solidFill>
                  <a:schemeClr val="tx1"/>
                </a:solidFill>
                <a:latin typeface="+mj-lt"/>
                <a:ea typeface="+mj-ea"/>
                <a:cs typeface="+mj-cs"/>
              </a:defRPr>
            </a:lvl1pPr>
          </a:lstStyle>
          <a:p>
            <a:endParaRPr lang="ja-JP" altLang="en-US" dirty="0">
              <a:solidFill>
                <a:srgbClr val="FFFFFF"/>
              </a:solidFill>
            </a:endParaRPr>
          </a:p>
        </p:txBody>
      </p:sp>
      <p:sp>
        <p:nvSpPr>
          <p:cNvPr id="8" name="サブタイトル 2">
            <a:extLst>
              <a:ext uri="{FF2B5EF4-FFF2-40B4-BE49-F238E27FC236}">
                <a16:creationId xmlns="" xmlns:a16="http://schemas.microsoft.com/office/drawing/2014/main" id="{44F2B53F-5AB2-4BCD-9167-A2941A6AD42B}"/>
              </a:ext>
            </a:extLst>
          </p:cNvPr>
          <p:cNvSpPr txBox="1">
            <a:spLocks/>
          </p:cNvSpPr>
          <p:nvPr/>
        </p:nvSpPr>
        <p:spPr>
          <a:xfrm>
            <a:off x="2621872" y="3243532"/>
            <a:ext cx="8577263" cy="560717"/>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endParaRPr lang="en-US" altLang="ja-JP" sz="2400" dirty="0"/>
          </a:p>
        </p:txBody>
      </p:sp>
      <p:sp>
        <p:nvSpPr>
          <p:cNvPr id="9" name="サブタイトル 2">
            <a:extLst>
              <a:ext uri="{FF2B5EF4-FFF2-40B4-BE49-F238E27FC236}">
                <a16:creationId xmlns="" xmlns:a16="http://schemas.microsoft.com/office/drawing/2014/main" id="{44F2B53F-5AB2-4BCD-9167-A2941A6AD42B}"/>
              </a:ext>
            </a:extLst>
          </p:cNvPr>
          <p:cNvSpPr txBox="1">
            <a:spLocks/>
          </p:cNvSpPr>
          <p:nvPr/>
        </p:nvSpPr>
        <p:spPr>
          <a:xfrm>
            <a:off x="2621871" y="4761779"/>
            <a:ext cx="8577263" cy="1009291"/>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endParaRPr lang="en-US" altLang="ja-JP" sz="2400" dirty="0"/>
          </a:p>
        </p:txBody>
      </p:sp>
      <p:sp>
        <p:nvSpPr>
          <p:cNvPr id="12" name="サブタイトル 2">
            <a:extLst>
              <a:ext uri="{FF2B5EF4-FFF2-40B4-BE49-F238E27FC236}">
                <a16:creationId xmlns="" xmlns:a16="http://schemas.microsoft.com/office/drawing/2014/main" id="{44F2B53F-5AB2-4BCD-9167-A2941A6AD42B}"/>
              </a:ext>
            </a:extLst>
          </p:cNvPr>
          <p:cNvSpPr txBox="1">
            <a:spLocks/>
          </p:cNvSpPr>
          <p:nvPr/>
        </p:nvSpPr>
        <p:spPr>
          <a:xfrm>
            <a:off x="2621872" y="1743708"/>
            <a:ext cx="8577263" cy="4536322"/>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endParaRPr lang="en-US" altLang="ja-JP" sz="2400" dirty="0" smtClean="0"/>
          </a:p>
        </p:txBody>
      </p:sp>
      <p:sp>
        <p:nvSpPr>
          <p:cNvPr id="11" name="サブタイトル 2">
            <a:extLst>
              <a:ext uri="{FF2B5EF4-FFF2-40B4-BE49-F238E27FC236}">
                <a16:creationId xmlns="" xmlns:a16="http://schemas.microsoft.com/office/drawing/2014/main" id="{44F2B53F-5AB2-4BCD-9167-A2941A6AD42B}"/>
              </a:ext>
            </a:extLst>
          </p:cNvPr>
          <p:cNvSpPr txBox="1">
            <a:spLocks/>
          </p:cNvSpPr>
          <p:nvPr/>
        </p:nvSpPr>
        <p:spPr>
          <a:xfrm>
            <a:off x="2774272" y="1896108"/>
            <a:ext cx="8577263" cy="4536322"/>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r>
              <a:rPr lang="en-US" altLang="ja-JP" sz="1600" dirty="0"/>
              <a:t>JDK1.6</a:t>
            </a:r>
            <a:r>
              <a:rPr lang="ja-JP" altLang="en-US" sz="1600" dirty="0"/>
              <a:t>から、</a:t>
            </a:r>
            <a:r>
              <a:rPr lang="en-US" altLang="ja-JP" sz="1600" dirty="0">
                <a:hlinkClick r:id="rId2"/>
              </a:rPr>
              <a:t>Java</a:t>
            </a:r>
            <a:r>
              <a:rPr lang="ja-JP" altLang="en-US" sz="1600" dirty="0"/>
              <a:t>のコンパイルを行う（</a:t>
            </a:r>
            <a:r>
              <a:rPr lang="en-US" altLang="ja-JP" sz="1600" dirty="0" err="1"/>
              <a:t>javac</a:t>
            </a:r>
            <a:r>
              <a:rPr lang="ja-JP" altLang="en-US" sz="1600" dirty="0"/>
              <a:t>を起動する）クラスが用意された</a:t>
            </a:r>
            <a:r>
              <a:rPr lang="ja-JP" altLang="en-US" sz="1600" dirty="0" smtClean="0"/>
              <a:t>。</a:t>
            </a:r>
            <a:endParaRPr lang="en-US" altLang="ja-JP" sz="1600" dirty="0" smtClean="0"/>
          </a:p>
          <a:p>
            <a:r>
              <a:rPr lang="ja-JP" altLang="en-US" sz="1600" dirty="0"/>
              <a:t>これを使えば、実行時にソースをコンパイルしてそのままロードして使うことが出来る</a:t>
            </a:r>
            <a:r>
              <a:rPr lang="ja-JP" altLang="en-US" sz="1600" dirty="0" smtClean="0"/>
              <a:t>。</a:t>
            </a:r>
            <a:endParaRPr lang="en-US" altLang="ja-JP" sz="1600" dirty="0" smtClean="0"/>
          </a:p>
          <a:p>
            <a:endParaRPr lang="en-US" altLang="ja-JP" sz="1600" cap="none" dirty="0" smtClean="0"/>
          </a:p>
          <a:p>
            <a:r>
              <a:rPr lang="ja-JP" altLang="en-US" sz="1600" cap="none" dirty="0" smtClean="0"/>
              <a:t>→いろいろ可能性が出てくる（</a:t>
            </a:r>
            <a:r>
              <a:rPr lang="en-US" altLang="ja-JP" sz="1600" cap="none" dirty="0" smtClean="0"/>
              <a:t>WEB</a:t>
            </a:r>
            <a:r>
              <a:rPr lang="ja-JP" altLang="en-US" sz="1600" cap="none" smtClean="0"/>
              <a:t>アプリケーションにおけて、リクエスト内容がそのままコンパイルして実行できる）</a:t>
            </a:r>
            <a:r>
              <a:rPr lang="ja-JP" altLang="en-US" sz="1600" cap="none" dirty="0"/>
              <a:t>　</a:t>
            </a:r>
            <a:r>
              <a:rPr lang="ja-JP" altLang="en-US" sz="1600" cap="none" dirty="0" smtClean="0"/>
              <a:t>　　　　　</a:t>
            </a:r>
            <a:endParaRPr lang="en-US" altLang="ja-JP" sz="1600" cap="none" dirty="0"/>
          </a:p>
        </p:txBody>
      </p:sp>
    </p:spTree>
    <p:extLst>
      <p:ext uri="{BB962C8B-B14F-4D97-AF65-F5344CB8AC3E}">
        <p14:creationId xmlns:p14="http://schemas.microsoft.com/office/powerpoint/2010/main" val="360826899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nodePh="1">
                                  <p:stCondLst>
                                    <p:cond delay="0"/>
                                  </p:stCondLst>
                                  <p:endCondLst>
                                    <p:cond evt="begin" delay="0">
                                      <p:tn val="9"/>
                                    </p:cond>
                                  </p:end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nodePh="1">
                                  <p:stCondLst>
                                    <p:cond delay="0"/>
                                  </p:stCondLst>
                                  <p:endCondLst>
                                    <p:cond evt="begin" delay="0">
                                      <p:tn val="13"/>
                                    </p:cond>
                                  </p:endCondLst>
                                  <p:childTnLst>
                                    <p:set>
                                      <p:cBhvr>
                                        <p:cTn id="14"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nodePh="1">
                                  <p:stCondLst>
                                    <p:cond delay="0"/>
                                  </p:stCondLst>
                                  <p:endCondLst>
                                    <p:cond evt="begin" delay="0">
                                      <p:tn val="17"/>
                                    </p:cond>
                                  </p:endCondLst>
                                  <p:childTnLst>
                                    <p:set>
                                      <p:cBhvr>
                                        <p:cTn id="18"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nodePh="1">
                                  <p:stCondLst>
                                    <p:cond delay="0"/>
                                  </p:stCondLst>
                                  <p:endCondLst>
                                    <p:cond evt="begin" delay="0">
                                      <p:tn val="21"/>
                                    </p:cond>
                                  </p:endCondLst>
                                  <p:childTnLst>
                                    <p:set>
                                      <p:cBhvr>
                                        <p:cTn id="22"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P spid="8" grpId="0" build="p"/>
      <p:bldP spid="9" grpId="0" build="p"/>
      <p:bldP spid="12" grpId="0" build="p"/>
      <p:bldP spid="11"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 xmlns:a16="http://schemas.microsoft.com/office/drawing/2014/main" id="{A4046600-D8F1-4369-8843-1B8BEF917C35}"/>
              </a:ext>
            </a:extLst>
          </p:cNvPr>
          <p:cNvSpPr>
            <a:spLocks noGrp="1"/>
          </p:cNvSpPr>
          <p:nvPr>
            <p:ph type="ctrTitle"/>
          </p:nvPr>
        </p:nvSpPr>
        <p:spPr>
          <a:xfrm>
            <a:off x="2065198" y="950077"/>
            <a:ext cx="8924355" cy="775206"/>
          </a:xfrm>
        </p:spPr>
        <p:txBody>
          <a:bodyPr anchor="b">
            <a:normAutofit/>
          </a:bodyPr>
          <a:lstStyle/>
          <a:p>
            <a:r>
              <a:rPr kumimoji="1" lang="en-US" altLang="ja-JP" dirty="0" smtClean="0">
                <a:solidFill>
                  <a:srgbClr val="FFFFFF"/>
                </a:solidFill>
              </a:rPr>
              <a:t>Desktop</a:t>
            </a:r>
            <a:endParaRPr kumimoji="1" lang="ja-JP" altLang="en-US" dirty="0">
              <a:solidFill>
                <a:srgbClr val="FFFFFF"/>
              </a:solidFill>
            </a:endParaRPr>
          </a:p>
        </p:txBody>
      </p:sp>
      <p:sp>
        <p:nvSpPr>
          <p:cNvPr id="4" name="スライド番号プレースホルダー 3"/>
          <p:cNvSpPr>
            <a:spLocks noGrp="1"/>
          </p:cNvSpPr>
          <p:nvPr>
            <p:ph type="sldNum" sz="quarter" idx="12"/>
          </p:nvPr>
        </p:nvSpPr>
        <p:spPr>
          <a:xfrm>
            <a:off x="11420911" y="6492875"/>
            <a:ext cx="771089" cy="365125"/>
          </a:xfrm>
        </p:spPr>
        <p:txBody>
          <a:bodyPr/>
          <a:lstStyle/>
          <a:p>
            <a:fld id="{437626B0-6C44-4EFC-B1EE-DD00893CB7EF}" type="slidenum">
              <a:rPr kumimoji="1" lang="ja-JP" altLang="en-US" smtClean="0"/>
              <a:t>14</a:t>
            </a:fld>
            <a:endParaRPr kumimoji="1" lang="ja-JP" altLang="en-US"/>
          </a:p>
        </p:txBody>
      </p:sp>
      <p:sp>
        <p:nvSpPr>
          <p:cNvPr id="7" name="タイトル 1">
            <a:extLst>
              <a:ext uri="{FF2B5EF4-FFF2-40B4-BE49-F238E27FC236}">
                <a16:creationId xmlns="" xmlns:a16="http://schemas.microsoft.com/office/drawing/2014/main" id="{A4046600-D8F1-4369-8843-1B8BEF917C35}"/>
              </a:ext>
            </a:extLst>
          </p:cNvPr>
          <p:cNvSpPr txBox="1">
            <a:spLocks/>
          </p:cNvSpPr>
          <p:nvPr/>
        </p:nvSpPr>
        <p:spPr>
          <a:xfrm>
            <a:off x="2565530" y="1743706"/>
            <a:ext cx="8633605" cy="4536323"/>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kumimoji="1" sz="4800" kern="1200" cap="all" baseline="0">
                <a:solidFill>
                  <a:schemeClr val="tx1"/>
                </a:solidFill>
                <a:latin typeface="+mj-lt"/>
                <a:ea typeface="+mj-ea"/>
                <a:cs typeface="+mj-cs"/>
              </a:defRPr>
            </a:lvl1pPr>
          </a:lstStyle>
          <a:p>
            <a:endParaRPr lang="ja-JP" altLang="en-US" dirty="0">
              <a:solidFill>
                <a:srgbClr val="FFFFFF"/>
              </a:solidFill>
            </a:endParaRPr>
          </a:p>
        </p:txBody>
      </p:sp>
      <p:sp>
        <p:nvSpPr>
          <p:cNvPr id="8" name="サブタイトル 2">
            <a:extLst>
              <a:ext uri="{FF2B5EF4-FFF2-40B4-BE49-F238E27FC236}">
                <a16:creationId xmlns="" xmlns:a16="http://schemas.microsoft.com/office/drawing/2014/main" id="{44F2B53F-5AB2-4BCD-9167-A2941A6AD42B}"/>
              </a:ext>
            </a:extLst>
          </p:cNvPr>
          <p:cNvSpPr txBox="1">
            <a:spLocks/>
          </p:cNvSpPr>
          <p:nvPr/>
        </p:nvSpPr>
        <p:spPr>
          <a:xfrm>
            <a:off x="2621872" y="3243532"/>
            <a:ext cx="8577263" cy="560717"/>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endParaRPr lang="en-US" altLang="ja-JP" sz="2400" dirty="0"/>
          </a:p>
        </p:txBody>
      </p:sp>
      <p:sp>
        <p:nvSpPr>
          <p:cNvPr id="9" name="サブタイトル 2">
            <a:extLst>
              <a:ext uri="{FF2B5EF4-FFF2-40B4-BE49-F238E27FC236}">
                <a16:creationId xmlns="" xmlns:a16="http://schemas.microsoft.com/office/drawing/2014/main" id="{44F2B53F-5AB2-4BCD-9167-A2941A6AD42B}"/>
              </a:ext>
            </a:extLst>
          </p:cNvPr>
          <p:cNvSpPr txBox="1">
            <a:spLocks/>
          </p:cNvSpPr>
          <p:nvPr/>
        </p:nvSpPr>
        <p:spPr>
          <a:xfrm>
            <a:off x="2621871" y="4761779"/>
            <a:ext cx="8577263" cy="1009291"/>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endParaRPr lang="en-US" altLang="ja-JP" sz="2400" dirty="0"/>
          </a:p>
        </p:txBody>
      </p:sp>
      <p:sp>
        <p:nvSpPr>
          <p:cNvPr id="12" name="サブタイトル 2">
            <a:extLst>
              <a:ext uri="{FF2B5EF4-FFF2-40B4-BE49-F238E27FC236}">
                <a16:creationId xmlns="" xmlns:a16="http://schemas.microsoft.com/office/drawing/2014/main" id="{44F2B53F-5AB2-4BCD-9167-A2941A6AD42B}"/>
              </a:ext>
            </a:extLst>
          </p:cNvPr>
          <p:cNvSpPr txBox="1">
            <a:spLocks/>
          </p:cNvSpPr>
          <p:nvPr/>
        </p:nvSpPr>
        <p:spPr>
          <a:xfrm>
            <a:off x="2621872" y="1743708"/>
            <a:ext cx="8577263" cy="4536322"/>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endParaRPr lang="en-US" altLang="ja-JP" sz="2400" dirty="0" smtClean="0"/>
          </a:p>
        </p:txBody>
      </p:sp>
      <p:sp>
        <p:nvSpPr>
          <p:cNvPr id="11" name="サブタイトル 2">
            <a:extLst>
              <a:ext uri="{FF2B5EF4-FFF2-40B4-BE49-F238E27FC236}">
                <a16:creationId xmlns="" xmlns:a16="http://schemas.microsoft.com/office/drawing/2014/main" id="{44F2B53F-5AB2-4BCD-9167-A2941A6AD42B}"/>
              </a:ext>
            </a:extLst>
          </p:cNvPr>
          <p:cNvSpPr txBox="1">
            <a:spLocks/>
          </p:cNvSpPr>
          <p:nvPr/>
        </p:nvSpPr>
        <p:spPr>
          <a:xfrm>
            <a:off x="2774272" y="1896108"/>
            <a:ext cx="8577263" cy="4536322"/>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r>
              <a:rPr lang="en-US" altLang="ja-JP" sz="2400" dirty="0"/>
              <a:t>Desktop</a:t>
            </a:r>
            <a:r>
              <a:rPr lang="ja-JP" altLang="en-US" sz="2400" dirty="0"/>
              <a:t>は、ファイルの拡張子に応じて処理（開く・編集）を行う為の</a:t>
            </a:r>
            <a:r>
              <a:rPr lang="ja-JP" altLang="en-US" sz="2400" dirty="0" smtClean="0"/>
              <a:t>クラス</a:t>
            </a:r>
            <a:endParaRPr lang="en-US" altLang="ja-JP" sz="2400" dirty="0" smtClean="0"/>
          </a:p>
          <a:p>
            <a:endParaRPr lang="en-US" altLang="ja-JP" sz="2400" dirty="0"/>
          </a:p>
          <a:p>
            <a:r>
              <a:rPr lang="en-US" altLang="ja-JP" sz="2400" dirty="0" err="1" smtClean="0"/>
              <a:t>EG</a:t>
            </a:r>
            <a:r>
              <a:rPr lang="en-US" altLang="ja-JP" sz="2400" dirty="0" smtClean="0"/>
              <a:t>:</a:t>
            </a:r>
            <a:r>
              <a:rPr lang="ja-JP" altLang="en-US" sz="2400" dirty="0" smtClean="0"/>
              <a:t>ファイル編集</a:t>
            </a:r>
            <a:endParaRPr lang="en-US" altLang="ja-JP" sz="2400" dirty="0" smtClean="0"/>
          </a:p>
          <a:p>
            <a:r>
              <a:rPr lang="en-US" altLang="ja-JP" sz="1600" cap="none" dirty="0">
                <a:hlinkClick r:id="rId2"/>
              </a:rPr>
              <a:t>File</a:t>
            </a:r>
            <a:r>
              <a:rPr lang="en-US" altLang="ja-JP" sz="1600" cap="none" dirty="0"/>
              <a:t> f = new File("C:/temp/sample.html"); </a:t>
            </a:r>
            <a:endParaRPr lang="en-US" altLang="ja-JP" sz="1600" cap="none" dirty="0" smtClean="0"/>
          </a:p>
          <a:p>
            <a:r>
              <a:rPr lang="en-US" altLang="ja-JP" sz="1600" b="1" cap="none" dirty="0" smtClean="0"/>
              <a:t>Desktop</a:t>
            </a:r>
            <a:r>
              <a:rPr lang="en-US" altLang="ja-JP" sz="1600" cap="none" dirty="0" smtClean="0"/>
              <a:t> </a:t>
            </a:r>
            <a:r>
              <a:rPr lang="en-US" altLang="ja-JP" sz="1600" cap="none" dirty="0" err="1"/>
              <a:t>desktop</a:t>
            </a:r>
            <a:r>
              <a:rPr lang="en-US" altLang="ja-JP" sz="1600" cap="none" dirty="0"/>
              <a:t> = </a:t>
            </a:r>
            <a:r>
              <a:rPr lang="en-US" altLang="ja-JP" sz="1600" b="1" cap="none" dirty="0" err="1"/>
              <a:t>Desktop.</a:t>
            </a:r>
            <a:r>
              <a:rPr lang="en-US" altLang="ja-JP" sz="1600" b="1" cap="none" dirty="0" err="1">
                <a:hlinkClick r:id="rId3"/>
              </a:rPr>
              <a:t>getDesktop</a:t>
            </a:r>
            <a:r>
              <a:rPr lang="en-US" altLang="ja-JP" sz="1600" cap="none" dirty="0"/>
              <a:t>(); </a:t>
            </a:r>
            <a:r>
              <a:rPr lang="en-US" altLang="ja-JP" sz="1600" cap="none" dirty="0" err="1"/>
              <a:t>desktop.</a:t>
            </a:r>
            <a:r>
              <a:rPr lang="en-US" altLang="ja-JP" sz="1600" b="1" cap="none" dirty="0" err="1">
                <a:hlinkClick r:id="rId4"/>
              </a:rPr>
              <a:t>open</a:t>
            </a:r>
            <a:r>
              <a:rPr lang="en-US" altLang="ja-JP" sz="1600" cap="none" dirty="0"/>
              <a:t>(f</a:t>
            </a:r>
            <a:r>
              <a:rPr lang="en-US" altLang="ja-JP" sz="1600" cap="none" dirty="0" smtClean="0"/>
              <a:t>);</a:t>
            </a:r>
          </a:p>
          <a:p>
            <a:endParaRPr lang="en-US" altLang="ja-JP" sz="1600" cap="none" dirty="0"/>
          </a:p>
          <a:p>
            <a:r>
              <a:rPr lang="ja-JP" altLang="en-US" sz="1600" cap="none" dirty="0" smtClean="0"/>
              <a:t>ブラウザー起動</a:t>
            </a:r>
            <a:endParaRPr lang="en-US" altLang="ja-JP" sz="1600" cap="none" dirty="0" smtClean="0"/>
          </a:p>
          <a:p>
            <a:r>
              <a:rPr lang="en-US" altLang="ja-JP" sz="1600" cap="none" dirty="0" err="1"/>
              <a:t>desktop.</a:t>
            </a:r>
            <a:r>
              <a:rPr lang="en-US" altLang="ja-JP" sz="1600" cap="none" dirty="0" err="1">
                <a:hlinkClick r:id="rId5"/>
              </a:rPr>
              <a:t>browse</a:t>
            </a:r>
            <a:r>
              <a:rPr lang="en-US" altLang="ja-JP" sz="1600" cap="none" dirty="0"/>
              <a:t>(</a:t>
            </a:r>
            <a:r>
              <a:rPr lang="en-US" altLang="ja-JP" sz="1600" cap="none" dirty="0" err="1"/>
              <a:t>uri</a:t>
            </a:r>
            <a:r>
              <a:rPr lang="en-US" altLang="ja-JP" sz="1600" cap="none" dirty="0" smtClean="0"/>
              <a:t>);</a:t>
            </a:r>
            <a:r>
              <a:rPr lang="ja-JP" altLang="en-US" sz="1600" cap="none" dirty="0" smtClean="0"/>
              <a:t>　</a:t>
            </a:r>
            <a:r>
              <a:rPr lang="en-US" altLang="ja-JP" sz="1600" cap="none" dirty="0" err="1" smtClean="0"/>
              <a:t>uri</a:t>
            </a:r>
            <a:r>
              <a:rPr lang="en-US" altLang="ja-JP" sz="1600" cap="none" dirty="0" smtClean="0"/>
              <a:t>=“www.google.co.jp”</a:t>
            </a:r>
            <a:endParaRPr lang="en-US" altLang="ja-JP" sz="1600" cap="none" dirty="0"/>
          </a:p>
        </p:txBody>
      </p:sp>
    </p:spTree>
    <p:extLst>
      <p:ext uri="{BB962C8B-B14F-4D97-AF65-F5344CB8AC3E}">
        <p14:creationId xmlns:p14="http://schemas.microsoft.com/office/powerpoint/2010/main" val="369450117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nodePh="1">
                                  <p:stCondLst>
                                    <p:cond delay="0"/>
                                  </p:stCondLst>
                                  <p:endCondLst>
                                    <p:cond evt="begin" delay="0">
                                      <p:tn val="9"/>
                                    </p:cond>
                                  </p:end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nodePh="1">
                                  <p:stCondLst>
                                    <p:cond delay="0"/>
                                  </p:stCondLst>
                                  <p:endCondLst>
                                    <p:cond evt="begin" delay="0">
                                      <p:tn val="13"/>
                                    </p:cond>
                                  </p:endCondLst>
                                  <p:childTnLst>
                                    <p:set>
                                      <p:cBhvr>
                                        <p:cTn id="14"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nodePh="1">
                                  <p:stCondLst>
                                    <p:cond delay="0"/>
                                  </p:stCondLst>
                                  <p:endCondLst>
                                    <p:cond evt="begin" delay="0">
                                      <p:tn val="17"/>
                                    </p:cond>
                                  </p:endCondLst>
                                  <p:childTnLst>
                                    <p:set>
                                      <p:cBhvr>
                                        <p:cTn id="18"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nodePh="1">
                                  <p:stCondLst>
                                    <p:cond delay="0"/>
                                  </p:stCondLst>
                                  <p:endCondLst>
                                    <p:cond evt="begin" delay="0">
                                      <p:tn val="21"/>
                                    </p:cond>
                                  </p:endCondLst>
                                  <p:childTnLst>
                                    <p:set>
                                      <p:cBhvr>
                                        <p:cTn id="22"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1">
                                            <p:txEl>
                                              <p:pRg st="2" end="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1">
                                            <p:txEl>
                                              <p:pRg st="3" end="3"/>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1">
                                            <p:txEl>
                                              <p:pRg st="4" end="4"/>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1">
                                            <p:txEl>
                                              <p:pRg st="6" end="6"/>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P spid="8" grpId="0" build="p"/>
      <p:bldP spid="9" grpId="0" build="p"/>
      <p:bldP spid="12" grpId="0" build="p"/>
      <p:bldP spid="11"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 xmlns:a16="http://schemas.microsoft.com/office/drawing/2014/main" id="{A4046600-D8F1-4369-8843-1B8BEF917C35}"/>
              </a:ext>
            </a:extLst>
          </p:cNvPr>
          <p:cNvSpPr>
            <a:spLocks noGrp="1"/>
          </p:cNvSpPr>
          <p:nvPr>
            <p:ph type="ctrTitle"/>
          </p:nvPr>
        </p:nvSpPr>
        <p:spPr>
          <a:xfrm>
            <a:off x="2065198" y="950077"/>
            <a:ext cx="8924355" cy="775206"/>
          </a:xfrm>
        </p:spPr>
        <p:txBody>
          <a:bodyPr anchor="b">
            <a:normAutofit/>
          </a:bodyPr>
          <a:lstStyle/>
          <a:p>
            <a:r>
              <a:rPr kumimoji="1" lang="en-US" altLang="ja-JP" dirty="0" smtClean="0">
                <a:solidFill>
                  <a:srgbClr val="FFFFFF"/>
                </a:solidFill>
              </a:rPr>
              <a:t>Java7</a:t>
            </a:r>
            <a:endParaRPr kumimoji="1" lang="ja-JP" altLang="en-US" dirty="0">
              <a:solidFill>
                <a:srgbClr val="FFFFFF"/>
              </a:solidFill>
            </a:endParaRPr>
          </a:p>
        </p:txBody>
      </p:sp>
      <p:sp>
        <p:nvSpPr>
          <p:cNvPr id="4" name="スライド番号プレースホルダー 3"/>
          <p:cNvSpPr>
            <a:spLocks noGrp="1"/>
          </p:cNvSpPr>
          <p:nvPr>
            <p:ph type="sldNum" sz="quarter" idx="12"/>
          </p:nvPr>
        </p:nvSpPr>
        <p:spPr>
          <a:xfrm>
            <a:off x="11420911" y="6492875"/>
            <a:ext cx="771089" cy="365125"/>
          </a:xfrm>
        </p:spPr>
        <p:txBody>
          <a:bodyPr/>
          <a:lstStyle/>
          <a:p>
            <a:fld id="{437626B0-6C44-4EFC-B1EE-DD00893CB7EF}" type="slidenum">
              <a:rPr kumimoji="1" lang="ja-JP" altLang="en-US" smtClean="0"/>
              <a:t>15</a:t>
            </a:fld>
            <a:endParaRPr kumimoji="1" lang="ja-JP" altLang="en-US"/>
          </a:p>
        </p:txBody>
      </p:sp>
      <p:sp>
        <p:nvSpPr>
          <p:cNvPr id="7" name="タイトル 1">
            <a:extLst>
              <a:ext uri="{FF2B5EF4-FFF2-40B4-BE49-F238E27FC236}">
                <a16:creationId xmlns="" xmlns:a16="http://schemas.microsoft.com/office/drawing/2014/main" id="{A4046600-D8F1-4369-8843-1B8BEF917C35}"/>
              </a:ext>
            </a:extLst>
          </p:cNvPr>
          <p:cNvSpPr txBox="1">
            <a:spLocks/>
          </p:cNvSpPr>
          <p:nvPr/>
        </p:nvSpPr>
        <p:spPr>
          <a:xfrm>
            <a:off x="2565530" y="1743707"/>
            <a:ext cx="5362145" cy="637184"/>
          </a:xfrm>
          <a:prstGeom prst="rect">
            <a:avLst/>
          </a:prstGeom>
        </p:spPr>
        <p:txBody>
          <a:bodyPr vert="horz" lIns="91440" tIns="45720" rIns="91440" bIns="45720" rtlCol="0" anchor="b">
            <a:normAutofit fontScale="92500" lnSpcReduction="10000"/>
          </a:bodyPr>
          <a:lstStyle>
            <a:lvl1pPr algn="l" defTabSz="914400" rtl="0" eaLnBrk="1" latinLnBrk="0" hangingPunct="1">
              <a:lnSpc>
                <a:spcPct val="90000"/>
              </a:lnSpc>
              <a:spcBef>
                <a:spcPct val="0"/>
              </a:spcBef>
              <a:buNone/>
              <a:defRPr kumimoji="1" sz="4800" kern="1200" cap="all" baseline="0">
                <a:solidFill>
                  <a:schemeClr val="tx1"/>
                </a:solidFill>
                <a:latin typeface="+mj-lt"/>
                <a:ea typeface="+mj-ea"/>
                <a:cs typeface="+mj-cs"/>
              </a:defRPr>
            </a:lvl1pPr>
          </a:lstStyle>
          <a:p>
            <a:endParaRPr lang="ja-JP" altLang="en-US" dirty="0">
              <a:solidFill>
                <a:srgbClr val="FFFFFF"/>
              </a:solidFill>
            </a:endParaRPr>
          </a:p>
        </p:txBody>
      </p:sp>
      <p:sp>
        <p:nvSpPr>
          <p:cNvPr id="9" name="サブタイトル 2">
            <a:extLst>
              <a:ext uri="{FF2B5EF4-FFF2-40B4-BE49-F238E27FC236}">
                <a16:creationId xmlns="" xmlns:a16="http://schemas.microsoft.com/office/drawing/2014/main" id="{44F2B53F-5AB2-4BCD-9167-A2941A6AD42B}"/>
              </a:ext>
            </a:extLst>
          </p:cNvPr>
          <p:cNvSpPr txBox="1">
            <a:spLocks/>
          </p:cNvSpPr>
          <p:nvPr/>
        </p:nvSpPr>
        <p:spPr>
          <a:xfrm>
            <a:off x="2621871" y="4761779"/>
            <a:ext cx="8577263" cy="1009291"/>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endParaRPr lang="en-US" altLang="ja-JP" sz="2400" dirty="0"/>
          </a:p>
        </p:txBody>
      </p:sp>
      <p:sp>
        <p:nvSpPr>
          <p:cNvPr id="10" name="サブタイトル 2">
            <a:extLst>
              <a:ext uri="{FF2B5EF4-FFF2-40B4-BE49-F238E27FC236}">
                <a16:creationId xmlns="" xmlns:a16="http://schemas.microsoft.com/office/drawing/2014/main" id="{44F2B53F-5AB2-4BCD-9167-A2941A6AD42B}"/>
              </a:ext>
            </a:extLst>
          </p:cNvPr>
          <p:cNvSpPr txBox="1">
            <a:spLocks/>
          </p:cNvSpPr>
          <p:nvPr/>
        </p:nvSpPr>
        <p:spPr>
          <a:xfrm>
            <a:off x="2621872" y="2605177"/>
            <a:ext cx="8577263" cy="3856007"/>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endParaRPr lang="en-US" altLang="ja-JP" sz="2400" dirty="0"/>
          </a:p>
        </p:txBody>
      </p:sp>
      <p:sp>
        <p:nvSpPr>
          <p:cNvPr id="12" name="サブタイトル 2">
            <a:extLst>
              <a:ext uri="{FF2B5EF4-FFF2-40B4-BE49-F238E27FC236}">
                <a16:creationId xmlns="" xmlns:a16="http://schemas.microsoft.com/office/drawing/2014/main" id="{44F2B53F-5AB2-4BCD-9167-A2941A6AD42B}"/>
              </a:ext>
            </a:extLst>
          </p:cNvPr>
          <p:cNvSpPr txBox="1">
            <a:spLocks/>
          </p:cNvSpPr>
          <p:nvPr/>
        </p:nvSpPr>
        <p:spPr>
          <a:xfrm>
            <a:off x="2621872" y="1743708"/>
            <a:ext cx="8577263" cy="4536322"/>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r>
              <a:rPr lang="ja-JP" altLang="en-US" sz="2400" dirty="0" smtClean="0"/>
              <a:t>・</a:t>
            </a:r>
            <a:r>
              <a:rPr lang="en-US" altLang="ja-JP" sz="2400" dirty="0" smtClean="0"/>
              <a:t>switch</a:t>
            </a:r>
            <a:r>
              <a:rPr lang="ja-JP" altLang="en-US" sz="2400" dirty="0" smtClean="0"/>
              <a:t>（文字列）</a:t>
            </a:r>
            <a:endParaRPr lang="en-US" altLang="ja-JP" sz="2400" dirty="0" smtClean="0"/>
          </a:p>
          <a:p>
            <a:r>
              <a:rPr lang="ja-JP" altLang="en-US" sz="2400" dirty="0" smtClean="0"/>
              <a:t>・</a:t>
            </a:r>
            <a:r>
              <a:rPr lang="ja-JP" altLang="en-US" sz="2400" dirty="0"/>
              <a:t>整数</a:t>
            </a:r>
            <a:r>
              <a:rPr lang="ja-JP" altLang="en-US" sz="2400" dirty="0" smtClean="0"/>
              <a:t>リテラル（二進）</a:t>
            </a:r>
            <a:endParaRPr lang="en-US" altLang="ja-JP" sz="2400" dirty="0" smtClean="0"/>
          </a:p>
          <a:p>
            <a:endParaRPr lang="en-US" altLang="ja-JP" sz="2400" dirty="0"/>
          </a:p>
          <a:p>
            <a:endParaRPr lang="en-US" altLang="ja-JP" sz="2400" dirty="0" smtClean="0"/>
          </a:p>
          <a:p>
            <a:r>
              <a:rPr lang="ja-JP" altLang="en-US" sz="2400" dirty="0"/>
              <a:t>　</a:t>
            </a:r>
            <a:endParaRPr lang="en-US" altLang="ja-JP" sz="2400" dirty="0" smtClean="0"/>
          </a:p>
          <a:p>
            <a:r>
              <a:rPr lang="ja-JP" altLang="en-US" sz="2400" dirty="0" smtClean="0"/>
              <a:t>・数値リテラル</a:t>
            </a:r>
            <a:endParaRPr lang="en-US" altLang="ja-JP" sz="2400" dirty="0" smtClean="0"/>
          </a:p>
          <a:p>
            <a:r>
              <a:rPr lang="ja-JP" altLang="en-US" sz="1800" dirty="0"/>
              <a:t>　数値リテラルの途中でアンダーバーを入れられるように</a:t>
            </a:r>
            <a:r>
              <a:rPr lang="ja-JP" altLang="en-US" sz="1800" dirty="0" smtClean="0"/>
              <a:t>なった</a:t>
            </a:r>
            <a:endParaRPr lang="en-US" altLang="ja-JP" sz="1800" dirty="0" smtClean="0"/>
          </a:p>
          <a:p>
            <a:r>
              <a:rPr lang="ja-JP" altLang="en-US" sz="1800" dirty="0"/>
              <a:t>　</a:t>
            </a:r>
            <a:r>
              <a:rPr lang="en-US" altLang="ja-JP" sz="1800" dirty="0" err="1"/>
              <a:t>int</a:t>
            </a:r>
            <a:r>
              <a:rPr lang="en-US" altLang="ja-JP" sz="1800" dirty="0"/>
              <a:t> n = 123_456;</a:t>
            </a:r>
            <a:endParaRPr lang="en-US" altLang="ja-JP" sz="1800" dirty="0" smtClean="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22737" y="2867475"/>
            <a:ext cx="7551738" cy="1570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5494398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nodePh="1">
                                  <p:stCondLst>
                                    <p:cond delay="0"/>
                                  </p:stCondLst>
                                  <p:endCondLst>
                                    <p:cond evt="begin" delay="0">
                                      <p:tn val="9"/>
                                    </p:cond>
                                  </p:end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nodePh="1">
                                  <p:stCondLst>
                                    <p:cond delay="0"/>
                                  </p:stCondLst>
                                  <p:endCondLst>
                                    <p:cond evt="begin" delay="0">
                                      <p:tn val="13"/>
                                    </p:cond>
                                  </p:endCondLst>
                                  <p:childTnLst>
                                    <p:set>
                                      <p:cBhvr>
                                        <p:cTn id="14"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nodePh="1">
                                  <p:stCondLst>
                                    <p:cond delay="0"/>
                                  </p:stCondLst>
                                  <p:endCondLst>
                                    <p:cond evt="begin" delay="0">
                                      <p:tn val="17"/>
                                    </p:cond>
                                  </p:endCondLst>
                                  <p:childTnLst>
                                    <p:set>
                                      <p:cBhvr>
                                        <p:cTn id="18"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xEl>
                                              <p:pRg st="4" end="4"/>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2">
                                            <p:txEl>
                                              <p:pRg st="5" end="5"/>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2">
                                            <p:txEl>
                                              <p:pRg st="6" end="6"/>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P spid="9" grpId="0" build="p"/>
      <p:bldP spid="10" grpId="0" build="p"/>
      <p:bldP spid="12"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 xmlns:a16="http://schemas.microsoft.com/office/drawing/2014/main" id="{A4046600-D8F1-4369-8843-1B8BEF917C35}"/>
              </a:ext>
            </a:extLst>
          </p:cNvPr>
          <p:cNvSpPr>
            <a:spLocks noGrp="1"/>
          </p:cNvSpPr>
          <p:nvPr>
            <p:ph type="ctrTitle"/>
          </p:nvPr>
        </p:nvSpPr>
        <p:spPr>
          <a:xfrm>
            <a:off x="2065198" y="950077"/>
            <a:ext cx="8924355" cy="775206"/>
          </a:xfrm>
        </p:spPr>
        <p:txBody>
          <a:bodyPr anchor="b">
            <a:normAutofit/>
          </a:bodyPr>
          <a:lstStyle/>
          <a:p>
            <a:r>
              <a:rPr kumimoji="1" lang="ja-JP" altLang="en-US" dirty="0" smtClean="0">
                <a:solidFill>
                  <a:srgbClr val="FFFFFF"/>
                </a:solidFill>
              </a:rPr>
              <a:t>リテラル</a:t>
            </a:r>
            <a:endParaRPr kumimoji="1" lang="ja-JP" altLang="en-US" dirty="0">
              <a:solidFill>
                <a:srgbClr val="FFFFFF"/>
              </a:solidFill>
            </a:endParaRPr>
          </a:p>
        </p:txBody>
      </p:sp>
      <p:sp>
        <p:nvSpPr>
          <p:cNvPr id="4" name="スライド番号プレースホルダー 3"/>
          <p:cNvSpPr>
            <a:spLocks noGrp="1"/>
          </p:cNvSpPr>
          <p:nvPr>
            <p:ph type="sldNum" sz="quarter" idx="12"/>
          </p:nvPr>
        </p:nvSpPr>
        <p:spPr>
          <a:xfrm>
            <a:off x="11420911" y="6492875"/>
            <a:ext cx="771089" cy="365125"/>
          </a:xfrm>
        </p:spPr>
        <p:txBody>
          <a:bodyPr/>
          <a:lstStyle/>
          <a:p>
            <a:fld id="{437626B0-6C44-4EFC-B1EE-DD00893CB7EF}" type="slidenum">
              <a:rPr kumimoji="1" lang="ja-JP" altLang="en-US" smtClean="0"/>
              <a:t>16</a:t>
            </a:fld>
            <a:endParaRPr kumimoji="1" lang="ja-JP" altLang="en-US"/>
          </a:p>
        </p:txBody>
      </p:sp>
      <p:sp>
        <p:nvSpPr>
          <p:cNvPr id="7" name="タイトル 1">
            <a:extLst>
              <a:ext uri="{FF2B5EF4-FFF2-40B4-BE49-F238E27FC236}">
                <a16:creationId xmlns="" xmlns:a16="http://schemas.microsoft.com/office/drawing/2014/main" id="{A4046600-D8F1-4369-8843-1B8BEF917C35}"/>
              </a:ext>
            </a:extLst>
          </p:cNvPr>
          <p:cNvSpPr txBox="1">
            <a:spLocks/>
          </p:cNvSpPr>
          <p:nvPr/>
        </p:nvSpPr>
        <p:spPr>
          <a:xfrm>
            <a:off x="2565530" y="1743706"/>
            <a:ext cx="8633605" cy="4536323"/>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kumimoji="1" sz="4800" kern="1200" cap="all" baseline="0">
                <a:solidFill>
                  <a:schemeClr val="tx1"/>
                </a:solidFill>
                <a:latin typeface="+mj-lt"/>
                <a:ea typeface="+mj-ea"/>
                <a:cs typeface="+mj-cs"/>
              </a:defRPr>
            </a:lvl1pPr>
          </a:lstStyle>
          <a:p>
            <a:endParaRPr lang="ja-JP" altLang="en-US" dirty="0">
              <a:solidFill>
                <a:srgbClr val="FFFFFF"/>
              </a:solidFill>
            </a:endParaRPr>
          </a:p>
        </p:txBody>
      </p:sp>
      <p:sp>
        <p:nvSpPr>
          <p:cNvPr id="8" name="サブタイトル 2">
            <a:extLst>
              <a:ext uri="{FF2B5EF4-FFF2-40B4-BE49-F238E27FC236}">
                <a16:creationId xmlns="" xmlns:a16="http://schemas.microsoft.com/office/drawing/2014/main" id="{44F2B53F-5AB2-4BCD-9167-A2941A6AD42B}"/>
              </a:ext>
            </a:extLst>
          </p:cNvPr>
          <p:cNvSpPr txBox="1">
            <a:spLocks/>
          </p:cNvSpPr>
          <p:nvPr/>
        </p:nvSpPr>
        <p:spPr>
          <a:xfrm>
            <a:off x="2621872" y="3243532"/>
            <a:ext cx="8577263" cy="560717"/>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endParaRPr lang="en-US" altLang="ja-JP" sz="2400" dirty="0"/>
          </a:p>
        </p:txBody>
      </p:sp>
      <p:sp>
        <p:nvSpPr>
          <p:cNvPr id="9" name="サブタイトル 2">
            <a:extLst>
              <a:ext uri="{FF2B5EF4-FFF2-40B4-BE49-F238E27FC236}">
                <a16:creationId xmlns="" xmlns:a16="http://schemas.microsoft.com/office/drawing/2014/main" id="{44F2B53F-5AB2-4BCD-9167-A2941A6AD42B}"/>
              </a:ext>
            </a:extLst>
          </p:cNvPr>
          <p:cNvSpPr txBox="1">
            <a:spLocks/>
          </p:cNvSpPr>
          <p:nvPr/>
        </p:nvSpPr>
        <p:spPr>
          <a:xfrm>
            <a:off x="2621871" y="4761779"/>
            <a:ext cx="8577263" cy="1009291"/>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endParaRPr lang="en-US" altLang="ja-JP" sz="2400" dirty="0"/>
          </a:p>
        </p:txBody>
      </p:sp>
      <p:sp>
        <p:nvSpPr>
          <p:cNvPr id="12" name="サブタイトル 2">
            <a:extLst>
              <a:ext uri="{FF2B5EF4-FFF2-40B4-BE49-F238E27FC236}">
                <a16:creationId xmlns="" xmlns:a16="http://schemas.microsoft.com/office/drawing/2014/main" id="{44F2B53F-5AB2-4BCD-9167-A2941A6AD42B}"/>
              </a:ext>
            </a:extLst>
          </p:cNvPr>
          <p:cNvSpPr txBox="1">
            <a:spLocks/>
          </p:cNvSpPr>
          <p:nvPr/>
        </p:nvSpPr>
        <p:spPr>
          <a:xfrm>
            <a:off x="2621872" y="1743708"/>
            <a:ext cx="8577263" cy="4536322"/>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endParaRPr lang="en-US" altLang="ja-JP" sz="2400" dirty="0" smtClean="0"/>
          </a:p>
        </p:txBody>
      </p:sp>
      <p:sp>
        <p:nvSpPr>
          <p:cNvPr id="11" name="サブタイトル 2">
            <a:extLst>
              <a:ext uri="{FF2B5EF4-FFF2-40B4-BE49-F238E27FC236}">
                <a16:creationId xmlns="" xmlns:a16="http://schemas.microsoft.com/office/drawing/2014/main" id="{44F2B53F-5AB2-4BCD-9167-A2941A6AD42B}"/>
              </a:ext>
            </a:extLst>
          </p:cNvPr>
          <p:cNvSpPr txBox="1">
            <a:spLocks/>
          </p:cNvSpPr>
          <p:nvPr/>
        </p:nvSpPr>
        <p:spPr>
          <a:xfrm>
            <a:off x="2774272" y="1896108"/>
            <a:ext cx="8577263" cy="4536322"/>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r>
              <a:rPr lang="ja-JP" altLang="en-US" sz="2400" b="1" dirty="0"/>
              <a:t>リテラル</a:t>
            </a:r>
            <a:r>
              <a:rPr lang="ja-JP" altLang="en-US" sz="2400" dirty="0"/>
              <a:t>とは、プログラムのソースコードにおいて使用される、数値や文字列を直接に記述した定数のことである。 変数の対義語であり、変更されないことを前提とした値である。</a:t>
            </a:r>
            <a:endParaRPr lang="en-US" altLang="ja-JP" sz="1600" cap="none" dirty="0"/>
          </a:p>
        </p:txBody>
      </p:sp>
    </p:spTree>
    <p:extLst>
      <p:ext uri="{BB962C8B-B14F-4D97-AF65-F5344CB8AC3E}">
        <p14:creationId xmlns:p14="http://schemas.microsoft.com/office/powerpoint/2010/main" val="262442799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nodePh="1">
                                  <p:stCondLst>
                                    <p:cond delay="0"/>
                                  </p:stCondLst>
                                  <p:endCondLst>
                                    <p:cond evt="begin" delay="0">
                                      <p:tn val="9"/>
                                    </p:cond>
                                  </p:end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nodePh="1">
                                  <p:stCondLst>
                                    <p:cond delay="0"/>
                                  </p:stCondLst>
                                  <p:endCondLst>
                                    <p:cond evt="begin" delay="0">
                                      <p:tn val="13"/>
                                    </p:cond>
                                  </p:endCondLst>
                                  <p:childTnLst>
                                    <p:set>
                                      <p:cBhvr>
                                        <p:cTn id="14"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nodePh="1">
                                  <p:stCondLst>
                                    <p:cond delay="0"/>
                                  </p:stCondLst>
                                  <p:endCondLst>
                                    <p:cond evt="begin" delay="0">
                                      <p:tn val="17"/>
                                    </p:cond>
                                  </p:endCondLst>
                                  <p:childTnLst>
                                    <p:set>
                                      <p:cBhvr>
                                        <p:cTn id="18"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nodePh="1">
                                  <p:stCondLst>
                                    <p:cond delay="0"/>
                                  </p:stCondLst>
                                  <p:endCondLst>
                                    <p:cond evt="begin" delay="0">
                                      <p:tn val="21"/>
                                    </p:cond>
                                  </p:endCondLst>
                                  <p:childTnLst>
                                    <p:set>
                                      <p:cBhvr>
                                        <p:cTn id="22"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P spid="8" grpId="0" build="p"/>
      <p:bldP spid="9" grpId="0" build="p"/>
      <p:bldP spid="12" grpId="0" build="p"/>
      <p:bldP spid="11"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 xmlns:a16="http://schemas.microsoft.com/office/drawing/2014/main" id="{A4046600-D8F1-4369-8843-1B8BEF917C35}"/>
              </a:ext>
            </a:extLst>
          </p:cNvPr>
          <p:cNvSpPr>
            <a:spLocks noGrp="1"/>
          </p:cNvSpPr>
          <p:nvPr>
            <p:ph type="ctrTitle"/>
          </p:nvPr>
        </p:nvSpPr>
        <p:spPr>
          <a:xfrm>
            <a:off x="2065198" y="950077"/>
            <a:ext cx="8924355" cy="775206"/>
          </a:xfrm>
        </p:spPr>
        <p:txBody>
          <a:bodyPr anchor="b">
            <a:normAutofit/>
          </a:bodyPr>
          <a:lstStyle/>
          <a:p>
            <a:r>
              <a:rPr kumimoji="1" lang="ja-JP" altLang="en-US" dirty="0" smtClean="0">
                <a:solidFill>
                  <a:srgbClr val="FFFFFF"/>
                </a:solidFill>
              </a:rPr>
              <a:t>ダイアモンド演算子</a:t>
            </a:r>
            <a:endParaRPr kumimoji="1" lang="ja-JP" altLang="en-US" dirty="0">
              <a:solidFill>
                <a:srgbClr val="FFFFFF"/>
              </a:solidFill>
            </a:endParaRPr>
          </a:p>
        </p:txBody>
      </p:sp>
      <p:sp>
        <p:nvSpPr>
          <p:cNvPr id="4" name="スライド番号プレースホルダー 3"/>
          <p:cNvSpPr>
            <a:spLocks noGrp="1"/>
          </p:cNvSpPr>
          <p:nvPr>
            <p:ph type="sldNum" sz="quarter" idx="12"/>
          </p:nvPr>
        </p:nvSpPr>
        <p:spPr>
          <a:xfrm>
            <a:off x="11420911" y="6492875"/>
            <a:ext cx="771089" cy="365125"/>
          </a:xfrm>
        </p:spPr>
        <p:txBody>
          <a:bodyPr/>
          <a:lstStyle/>
          <a:p>
            <a:fld id="{437626B0-6C44-4EFC-B1EE-DD00893CB7EF}" type="slidenum">
              <a:rPr kumimoji="1" lang="ja-JP" altLang="en-US" smtClean="0"/>
              <a:t>17</a:t>
            </a:fld>
            <a:endParaRPr kumimoji="1" lang="ja-JP" altLang="en-US"/>
          </a:p>
        </p:txBody>
      </p:sp>
      <p:sp>
        <p:nvSpPr>
          <p:cNvPr id="7" name="タイトル 1">
            <a:extLst>
              <a:ext uri="{FF2B5EF4-FFF2-40B4-BE49-F238E27FC236}">
                <a16:creationId xmlns="" xmlns:a16="http://schemas.microsoft.com/office/drawing/2014/main" id="{A4046600-D8F1-4369-8843-1B8BEF917C35}"/>
              </a:ext>
            </a:extLst>
          </p:cNvPr>
          <p:cNvSpPr txBox="1">
            <a:spLocks/>
          </p:cNvSpPr>
          <p:nvPr/>
        </p:nvSpPr>
        <p:spPr>
          <a:xfrm>
            <a:off x="2565530" y="1743707"/>
            <a:ext cx="5362145" cy="637184"/>
          </a:xfrm>
          <a:prstGeom prst="rect">
            <a:avLst/>
          </a:prstGeom>
        </p:spPr>
        <p:txBody>
          <a:bodyPr vert="horz" lIns="91440" tIns="45720" rIns="91440" bIns="45720" rtlCol="0" anchor="b">
            <a:normAutofit fontScale="92500" lnSpcReduction="10000"/>
          </a:bodyPr>
          <a:lstStyle>
            <a:lvl1pPr algn="l" defTabSz="914400" rtl="0" eaLnBrk="1" latinLnBrk="0" hangingPunct="1">
              <a:lnSpc>
                <a:spcPct val="90000"/>
              </a:lnSpc>
              <a:spcBef>
                <a:spcPct val="0"/>
              </a:spcBef>
              <a:buNone/>
              <a:defRPr kumimoji="1" sz="4800" kern="1200" cap="all" baseline="0">
                <a:solidFill>
                  <a:schemeClr val="tx1"/>
                </a:solidFill>
                <a:latin typeface="+mj-lt"/>
                <a:ea typeface="+mj-ea"/>
                <a:cs typeface="+mj-cs"/>
              </a:defRPr>
            </a:lvl1pPr>
          </a:lstStyle>
          <a:p>
            <a:endParaRPr lang="ja-JP" altLang="en-US" dirty="0">
              <a:solidFill>
                <a:srgbClr val="FFFFFF"/>
              </a:solidFill>
            </a:endParaRPr>
          </a:p>
        </p:txBody>
      </p:sp>
      <p:sp>
        <p:nvSpPr>
          <p:cNvPr id="9" name="サブタイトル 2">
            <a:extLst>
              <a:ext uri="{FF2B5EF4-FFF2-40B4-BE49-F238E27FC236}">
                <a16:creationId xmlns="" xmlns:a16="http://schemas.microsoft.com/office/drawing/2014/main" id="{44F2B53F-5AB2-4BCD-9167-A2941A6AD42B}"/>
              </a:ext>
            </a:extLst>
          </p:cNvPr>
          <p:cNvSpPr txBox="1">
            <a:spLocks/>
          </p:cNvSpPr>
          <p:nvPr/>
        </p:nvSpPr>
        <p:spPr>
          <a:xfrm>
            <a:off x="2621871" y="4761779"/>
            <a:ext cx="8577263" cy="1009291"/>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endParaRPr lang="en-US" altLang="ja-JP" sz="2400" dirty="0"/>
          </a:p>
        </p:txBody>
      </p:sp>
      <p:sp>
        <p:nvSpPr>
          <p:cNvPr id="10" name="サブタイトル 2">
            <a:extLst>
              <a:ext uri="{FF2B5EF4-FFF2-40B4-BE49-F238E27FC236}">
                <a16:creationId xmlns="" xmlns:a16="http://schemas.microsoft.com/office/drawing/2014/main" id="{44F2B53F-5AB2-4BCD-9167-A2941A6AD42B}"/>
              </a:ext>
            </a:extLst>
          </p:cNvPr>
          <p:cNvSpPr txBox="1">
            <a:spLocks/>
          </p:cNvSpPr>
          <p:nvPr/>
        </p:nvSpPr>
        <p:spPr>
          <a:xfrm>
            <a:off x="2621872" y="2605177"/>
            <a:ext cx="8577263" cy="3856007"/>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endParaRPr lang="en-US" altLang="ja-JP" sz="2400" dirty="0"/>
          </a:p>
        </p:txBody>
      </p:sp>
      <p:sp>
        <p:nvSpPr>
          <p:cNvPr id="12" name="サブタイトル 2">
            <a:extLst>
              <a:ext uri="{FF2B5EF4-FFF2-40B4-BE49-F238E27FC236}">
                <a16:creationId xmlns="" xmlns:a16="http://schemas.microsoft.com/office/drawing/2014/main" id="{44F2B53F-5AB2-4BCD-9167-A2941A6AD42B}"/>
              </a:ext>
            </a:extLst>
          </p:cNvPr>
          <p:cNvSpPr txBox="1">
            <a:spLocks/>
          </p:cNvSpPr>
          <p:nvPr/>
        </p:nvSpPr>
        <p:spPr>
          <a:xfrm>
            <a:off x="2621872" y="1743708"/>
            <a:ext cx="8577263" cy="4536322"/>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r>
              <a:rPr lang="ja-JP" altLang="en-US" sz="2400" dirty="0"/>
              <a:t>総称型を使ったクラスをインスタンス化する際に型引数を省略できるようになった</a:t>
            </a:r>
            <a:r>
              <a:rPr lang="ja-JP" altLang="en-US" sz="2400" dirty="0" smtClean="0"/>
              <a:t>。</a:t>
            </a:r>
            <a:endParaRPr lang="en-US" altLang="ja-JP" sz="2400" dirty="0" smtClean="0"/>
          </a:p>
          <a:p>
            <a:r>
              <a:rPr lang="en-US" altLang="ja-JP" sz="1800" dirty="0"/>
              <a:t>List&lt;String&gt; list = new </a:t>
            </a:r>
            <a:r>
              <a:rPr lang="en-US" altLang="ja-JP" sz="1800" dirty="0" err="1"/>
              <a:t>ArrayList</a:t>
            </a:r>
            <a:r>
              <a:rPr lang="en-US" altLang="ja-JP" sz="1800" dirty="0"/>
              <a:t>&lt;String&gt;(); </a:t>
            </a:r>
            <a:endParaRPr lang="en-US" altLang="ja-JP" sz="1800" dirty="0" smtClean="0"/>
          </a:p>
          <a:p>
            <a:r>
              <a:rPr lang="ja-JP" altLang="en-US" sz="1800" dirty="0"/>
              <a:t>↓</a:t>
            </a:r>
            <a:endParaRPr lang="en-US" altLang="ja-JP" sz="1800" dirty="0" smtClean="0"/>
          </a:p>
          <a:p>
            <a:r>
              <a:rPr lang="en-US" altLang="ja-JP" sz="1800" dirty="0" smtClean="0"/>
              <a:t> </a:t>
            </a:r>
            <a:r>
              <a:rPr lang="en-US" altLang="ja-JP" sz="1800" dirty="0"/>
              <a:t>List&lt;String&gt; list = new </a:t>
            </a:r>
            <a:r>
              <a:rPr lang="en-US" altLang="ja-JP" sz="1800" dirty="0" err="1"/>
              <a:t>ArrayList</a:t>
            </a:r>
            <a:r>
              <a:rPr lang="en-US" altLang="ja-JP" sz="1800" b="1" dirty="0"/>
              <a:t>&lt;&gt;</a:t>
            </a:r>
            <a:r>
              <a:rPr lang="en-US" altLang="ja-JP" sz="1800" dirty="0"/>
              <a:t>();</a:t>
            </a:r>
            <a:endParaRPr lang="en-US" altLang="ja-JP" sz="1800" dirty="0" smtClean="0"/>
          </a:p>
        </p:txBody>
      </p:sp>
    </p:spTree>
    <p:extLst>
      <p:ext uri="{BB962C8B-B14F-4D97-AF65-F5344CB8AC3E}">
        <p14:creationId xmlns:p14="http://schemas.microsoft.com/office/powerpoint/2010/main" val="285469845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nodePh="1">
                                  <p:stCondLst>
                                    <p:cond delay="0"/>
                                  </p:stCondLst>
                                  <p:endCondLst>
                                    <p:cond evt="begin" delay="0">
                                      <p:tn val="9"/>
                                    </p:cond>
                                  </p:end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nodePh="1">
                                  <p:stCondLst>
                                    <p:cond delay="0"/>
                                  </p:stCondLst>
                                  <p:endCondLst>
                                    <p:cond evt="begin" delay="0">
                                      <p:tn val="13"/>
                                    </p:cond>
                                  </p:endCondLst>
                                  <p:childTnLst>
                                    <p:set>
                                      <p:cBhvr>
                                        <p:cTn id="14"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nodePh="1">
                                  <p:stCondLst>
                                    <p:cond delay="0"/>
                                  </p:stCondLst>
                                  <p:endCondLst>
                                    <p:cond evt="begin" delay="0">
                                      <p:tn val="17"/>
                                    </p:cond>
                                  </p:endCondLst>
                                  <p:childTnLst>
                                    <p:set>
                                      <p:cBhvr>
                                        <p:cTn id="18"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xEl>
                                              <p:pRg st="2" end="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P spid="9" grpId="0" build="p"/>
      <p:bldP spid="10" grpId="0" build="p"/>
      <p:bldP spid="12"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 xmlns:a16="http://schemas.microsoft.com/office/drawing/2014/main" id="{A4046600-D8F1-4369-8843-1B8BEF917C35}"/>
              </a:ext>
            </a:extLst>
          </p:cNvPr>
          <p:cNvSpPr>
            <a:spLocks noGrp="1"/>
          </p:cNvSpPr>
          <p:nvPr>
            <p:ph type="ctrTitle"/>
          </p:nvPr>
        </p:nvSpPr>
        <p:spPr>
          <a:xfrm>
            <a:off x="2065198" y="950077"/>
            <a:ext cx="8924355" cy="775206"/>
          </a:xfrm>
        </p:spPr>
        <p:txBody>
          <a:bodyPr anchor="b">
            <a:normAutofit/>
          </a:bodyPr>
          <a:lstStyle/>
          <a:p>
            <a:r>
              <a:rPr lang="ja-JP" altLang="en-US" b="1" cap="none" dirty="0"/>
              <a:t>リソース付き</a:t>
            </a:r>
            <a:r>
              <a:rPr lang="en-US" altLang="ja-JP" b="1" cap="none" dirty="0"/>
              <a:t>try</a:t>
            </a:r>
            <a:r>
              <a:rPr lang="ja-JP" altLang="en-US" b="1" cap="none" dirty="0" smtClean="0"/>
              <a:t>文</a:t>
            </a:r>
            <a:endParaRPr kumimoji="1" lang="ja-JP" altLang="en-US" cap="none" dirty="0">
              <a:solidFill>
                <a:srgbClr val="FFFFFF"/>
              </a:solidFill>
            </a:endParaRPr>
          </a:p>
        </p:txBody>
      </p:sp>
      <p:sp>
        <p:nvSpPr>
          <p:cNvPr id="4" name="スライド番号プレースホルダー 3"/>
          <p:cNvSpPr>
            <a:spLocks noGrp="1"/>
          </p:cNvSpPr>
          <p:nvPr>
            <p:ph type="sldNum" sz="quarter" idx="12"/>
          </p:nvPr>
        </p:nvSpPr>
        <p:spPr>
          <a:xfrm>
            <a:off x="11420911" y="6492875"/>
            <a:ext cx="771089" cy="365125"/>
          </a:xfrm>
        </p:spPr>
        <p:txBody>
          <a:bodyPr/>
          <a:lstStyle/>
          <a:p>
            <a:fld id="{437626B0-6C44-4EFC-B1EE-DD00893CB7EF}" type="slidenum">
              <a:rPr kumimoji="1" lang="ja-JP" altLang="en-US" smtClean="0"/>
              <a:t>18</a:t>
            </a:fld>
            <a:endParaRPr kumimoji="1" lang="ja-JP" altLang="en-US"/>
          </a:p>
        </p:txBody>
      </p:sp>
      <p:sp>
        <p:nvSpPr>
          <p:cNvPr id="7" name="タイトル 1">
            <a:extLst>
              <a:ext uri="{FF2B5EF4-FFF2-40B4-BE49-F238E27FC236}">
                <a16:creationId xmlns="" xmlns:a16="http://schemas.microsoft.com/office/drawing/2014/main" id="{A4046600-D8F1-4369-8843-1B8BEF917C35}"/>
              </a:ext>
            </a:extLst>
          </p:cNvPr>
          <p:cNvSpPr txBox="1">
            <a:spLocks/>
          </p:cNvSpPr>
          <p:nvPr/>
        </p:nvSpPr>
        <p:spPr>
          <a:xfrm>
            <a:off x="2565530" y="1743707"/>
            <a:ext cx="5362145" cy="637184"/>
          </a:xfrm>
          <a:prstGeom prst="rect">
            <a:avLst/>
          </a:prstGeom>
        </p:spPr>
        <p:txBody>
          <a:bodyPr vert="horz" lIns="91440" tIns="45720" rIns="91440" bIns="45720" rtlCol="0" anchor="b">
            <a:normAutofit fontScale="92500" lnSpcReduction="20000"/>
          </a:bodyPr>
          <a:lstStyle>
            <a:lvl1pPr algn="l" defTabSz="914400" rtl="0" eaLnBrk="1" latinLnBrk="0" hangingPunct="1">
              <a:lnSpc>
                <a:spcPct val="90000"/>
              </a:lnSpc>
              <a:spcBef>
                <a:spcPct val="0"/>
              </a:spcBef>
              <a:buNone/>
              <a:defRPr kumimoji="1" sz="4800" kern="1200" cap="all" baseline="0">
                <a:solidFill>
                  <a:schemeClr val="tx1"/>
                </a:solidFill>
                <a:latin typeface="+mj-lt"/>
                <a:ea typeface="+mj-ea"/>
                <a:cs typeface="+mj-cs"/>
              </a:defRPr>
            </a:lvl1pPr>
          </a:lstStyle>
          <a:p>
            <a:endParaRPr lang="ja-JP" altLang="en-US" cap="none" dirty="0">
              <a:solidFill>
                <a:srgbClr val="FFFFFF"/>
              </a:solidFill>
            </a:endParaRPr>
          </a:p>
        </p:txBody>
      </p:sp>
      <p:sp>
        <p:nvSpPr>
          <p:cNvPr id="9" name="サブタイトル 2">
            <a:extLst>
              <a:ext uri="{FF2B5EF4-FFF2-40B4-BE49-F238E27FC236}">
                <a16:creationId xmlns="" xmlns:a16="http://schemas.microsoft.com/office/drawing/2014/main" id="{44F2B53F-5AB2-4BCD-9167-A2941A6AD42B}"/>
              </a:ext>
            </a:extLst>
          </p:cNvPr>
          <p:cNvSpPr txBox="1">
            <a:spLocks/>
          </p:cNvSpPr>
          <p:nvPr/>
        </p:nvSpPr>
        <p:spPr>
          <a:xfrm>
            <a:off x="2621871" y="4761779"/>
            <a:ext cx="8577263" cy="1009291"/>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endParaRPr lang="en-US" altLang="ja-JP" sz="2400" cap="none" dirty="0"/>
          </a:p>
        </p:txBody>
      </p:sp>
      <p:sp>
        <p:nvSpPr>
          <p:cNvPr id="10" name="サブタイトル 2">
            <a:extLst>
              <a:ext uri="{FF2B5EF4-FFF2-40B4-BE49-F238E27FC236}">
                <a16:creationId xmlns="" xmlns:a16="http://schemas.microsoft.com/office/drawing/2014/main" id="{44F2B53F-5AB2-4BCD-9167-A2941A6AD42B}"/>
              </a:ext>
            </a:extLst>
          </p:cNvPr>
          <p:cNvSpPr txBox="1">
            <a:spLocks/>
          </p:cNvSpPr>
          <p:nvPr/>
        </p:nvSpPr>
        <p:spPr>
          <a:xfrm>
            <a:off x="2621872" y="2605177"/>
            <a:ext cx="8577263" cy="3856007"/>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endParaRPr lang="en-US" altLang="ja-JP" sz="2400" cap="none" dirty="0"/>
          </a:p>
        </p:txBody>
      </p:sp>
      <p:sp>
        <p:nvSpPr>
          <p:cNvPr id="12" name="サブタイトル 2">
            <a:extLst>
              <a:ext uri="{FF2B5EF4-FFF2-40B4-BE49-F238E27FC236}">
                <a16:creationId xmlns="" xmlns:a16="http://schemas.microsoft.com/office/drawing/2014/main" id="{44F2B53F-5AB2-4BCD-9167-A2941A6AD42B}"/>
              </a:ext>
            </a:extLst>
          </p:cNvPr>
          <p:cNvSpPr txBox="1">
            <a:spLocks/>
          </p:cNvSpPr>
          <p:nvPr/>
        </p:nvSpPr>
        <p:spPr>
          <a:xfrm>
            <a:off x="2621872" y="1743708"/>
            <a:ext cx="8577263" cy="4536322"/>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r>
              <a:rPr lang="en-US" altLang="ja-JP" sz="2400" b="1" cap="none" dirty="0"/>
              <a:t>try</a:t>
            </a:r>
            <a:r>
              <a:rPr lang="en-US" altLang="ja-JP" sz="2400" cap="none" dirty="0"/>
              <a:t> (</a:t>
            </a:r>
            <a:r>
              <a:rPr lang="en-US" altLang="ja-JP" sz="2400" b="1" cap="none" dirty="0" err="1"/>
              <a:t>InputStream</a:t>
            </a:r>
            <a:r>
              <a:rPr lang="en-US" altLang="ja-JP" sz="2400" b="1" cap="none" dirty="0"/>
              <a:t> is = </a:t>
            </a:r>
            <a:r>
              <a:rPr lang="en-US" altLang="ja-JP" sz="2400" b="1" cap="none" dirty="0"/>
              <a:t>new</a:t>
            </a:r>
            <a:r>
              <a:rPr lang="ja-JP" altLang="en-US" sz="2400" b="1" cap="none" dirty="0"/>
              <a:t>～</a:t>
            </a:r>
            <a:r>
              <a:rPr lang="en-US" altLang="ja-JP" sz="2400" cap="none" dirty="0"/>
              <a:t>) </a:t>
            </a:r>
            <a:endParaRPr lang="en-US" altLang="ja-JP" sz="2400" cap="none" dirty="0" smtClean="0"/>
          </a:p>
          <a:p>
            <a:r>
              <a:rPr lang="en-US" altLang="ja-JP" sz="2400" cap="none" dirty="0" smtClean="0"/>
              <a:t>{ </a:t>
            </a:r>
            <a:r>
              <a:rPr lang="en-US" altLang="ja-JP" sz="2400" cap="none" dirty="0" err="1"/>
              <a:t>System.out.println</a:t>
            </a:r>
            <a:r>
              <a:rPr lang="en-US" altLang="ja-JP" sz="2400" cap="none" dirty="0"/>
              <a:t>("main");</a:t>
            </a:r>
            <a:r>
              <a:rPr lang="en-US" altLang="ja-JP" sz="2400" cap="none" dirty="0"/>
              <a:t> } </a:t>
            </a:r>
            <a:endParaRPr lang="en-US" altLang="ja-JP" sz="2400" cap="none" dirty="0" smtClean="0"/>
          </a:p>
          <a:p>
            <a:r>
              <a:rPr lang="en-US" altLang="ja-JP" sz="2400" b="1" cap="none" dirty="0" smtClean="0"/>
              <a:t>catch</a:t>
            </a:r>
            <a:r>
              <a:rPr lang="en-US" altLang="ja-JP" sz="2400" cap="none" dirty="0" smtClean="0"/>
              <a:t> </a:t>
            </a:r>
            <a:r>
              <a:rPr lang="en-US" altLang="ja-JP" sz="2400" cap="none" dirty="0"/>
              <a:t>(</a:t>
            </a:r>
            <a:r>
              <a:rPr lang="en-US" altLang="ja-JP" sz="2400" cap="none" dirty="0"/>
              <a:t>Exception</a:t>
            </a:r>
            <a:r>
              <a:rPr lang="en-US" altLang="ja-JP" sz="2400" cap="none" dirty="0"/>
              <a:t> e) </a:t>
            </a:r>
            <a:endParaRPr lang="en-US" altLang="ja-JP" sz="2400" cap="none" dirty="0" smtClean="0"/>
          </a:p>
          <a:p>
            <a:r>
              <a:rPr lang="en-US" altLang="ja-JP" sz="2400" cap="none" dirty="0" smtClean="0"/>
              <a:t>{ </a:t>
            </a:r>
            <a:r>
              <a:rPr lang="en-US" altLang="ja-JP" sz="2400" cap="none" dirty="0" err="1"/>
              <a:t>e.printStackTrace</a:t>
            </a:r>
            <a:r>
              <a:rPr lang="en-US" altLang="ja-JP" sz="2400" cap="none" dirty="0"/>
              <a:t>();</a:t>
            </a:r>
            <a:r>
              <a:rPr lang="en-US" altLang="ja-JP" sz="2400" cap="none" dirty="0"/>
              <a:t> } </a:t>
            </a:r>
            <a:endParaRPr lang="en-US" altLang="ja-JP" sz="2400" cap="none" dirty="0" smtClean="0"/>
          </a:p>
          <a:p>
            <a:r>
              <a:rPr lang="en-US" altLang="ja-JP" sz="2400" b="1" cap="none" dirty="0" smtClean="0"/>
              <a:t>finally</a:t>
            </a:r>
            <a:r>
              <a:rPr lang="en-US" altLang="ja-JP" sz="2400" cap="none" dirty="0" smtClean="0"/>
              <a:t> </a:t>
            </a:r>
            <a:r>
              <a:rPr lang="en-US" altLang="ja-JP" sz="2400" cap="none" dirty="0"/>
              <a:t>{ </a:t>
            </a:r>
            <a:r>
              <a:rPr lang="en-US" altLang="ja-JP" sz="2400" cap="none" dirty="0" err="1"/>
              <a:t>System.out.println</a:t>
            </a:r>
            <a:r>
              <a:rPr lang="en-US" altLang="ja-JP" sz="2400" cap="none" dirty="0"/>
              <a:t>("finally");</a:t>
            </a:r>
            <a:r>
              <a:rPr lang="en-US" altLang="ja-JP" sz="2400" cap="none" dirty="0"/>
              <a:t> }</a:t>
            </a:r>
            <a:endParaRPr lang="en-US" altLang="ja-JP" sz="1800" cap="none" dirty="0" smtClean="0"/>
          </a:p>
        </p:txBody>
      </p:sp>
    </p:spTree>
    <p:extLst>
      <p:ext uri="{BB962C8B-B14F-4D97-AF65-F5344CB8AC3E}">
        <p14:creationId xmlns:p14="http://schemas.microsoft.com/office/powerpoint/2010/main" val="417389412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nodePh="1">
                                  <p:stCondLst>
                                    <p:cond delay="0"/>
                                  </p:stCondLst>
                                  <p:endCondLst>
                                    <p:cond evt="begin" delay="0">
                                      <p:tn val="9"/>
                                    </p:cond>
                                  </p:end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nodePh="1">
                                  <p:stCondLst>
                                    <p:cond delay="0"/>
                                  </p:stCondLst>
                                  <p:endCondLst>
                                    <p:cond evt="begin" delay="0">
                                      <p:tn val="13"/>
                                    </p:cond>
                                  </p:endCondLst>
                                  <p:childTnLst>
                                    <p:set>
                                      <p:cBhvr>
                                        <p:cTn id="14"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nodePh="1">
                                  <p:stCondLst>
                                    <p:cond delay="0"/>
                                  </p:stCondLst>
                                  <p:endCondLst>
                                    <p:cond evt="begin" delay="0">
                                      <p:tn val="17"/>
                                    </p:cond>
                                  </p:endCondLst>
                                  <p:childTnLst>
                                    <p:set>
                                      <p:cBhvr>
                                        <p:cTn id="18"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xEl>
                                              <p:pRg st="2" end="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2">
                                            <p:txEl>
                                              <p:pRg st="3" end="3"/>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P spid="9" grpId="0" build="p"/>
      <p:bldP spid="10" grpId="0" build="p"/>
      <p:bldP spid="12"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 xmlns:a16="http://schemas.microsoft.com/office/drawing/2014/main" id="{A4046600-D8F1-4369-8843-1B8BEF917C35}"/>
              </a:ext>
            </a:extLst>
          </p:cNvPr>
          <p:cNvSpPr>
            <a:spLocks noGrp="1"/>
          </p:cNvSpPr>
          <p:nvPr>
            <p:ph type="ctrTitle"/>
          </p:nvPr>
        </p:nvSpPr>
        <p:spPr>
          <a:xfrm>
            <a:off x="2065198" y="950077"/>
            <a:ext cx="8924355" cy="775206"/>
          </a:xfrm>
        </p:spPr>
        <p:txBody>
          <a:bodyPr anchor="b">
            <a:normAutofit/>
          </a:bodyPr>
          <a:lstStyle/>
          <a:p>
            <a:r>
              <a:rPr kumimoji="1" lang="ja-JP" altLang="en-US" cap="none" dirty="0" smtClean="0">
                <a:solidFill>
                  <a:srgbClr val="FFFFFF"/>
                </a:solidFill>
              </a:rPr>
              <a:t>マルチキャッチ</a:t>
            </a:r>
            <a:endParaRPr kumimoji="1" lang="ja-JP" altLang="en-US" cap="none" dirty="0">
              <a:solidFill>
                <a:srgbClr val="FFFFFF"/>
              </a:solidFill>
            </a:endParaRPr>
          </a:p>
        </p:txBody>
      </p:sp>
      <p:sp>
        <p:nvSpPr>
          <p:cNvPr id="4" name="スライド番号プレースホルダー 3"/>
          <p:cNvSpPr>
            <a:spLocks noGrp="1"/>
          </p:cNvSpPr>
          <p:nvPr>
            <p:ph type="sldNum" sz="quarter" idx="12"/>
          </p:nvPr>
        </p:nvSpPr>
        <p:spPr>
          <a:xfrm>
            <a:off x="11420911" y="6492875"/>
            <a:ext cx="771089" cy="365125"/>
          </a:xfrm>
        </p:spPr>
        <p:txBody>
          <a:bodyPr/>
          <a:lstStyle/>
          <a:p>
            <a:fld id="{437626B0-6C44-4EFC-B1EE-DD00893CB7EF}" type="slidenum">
              <a:rPr kumimoji="1" lang="ja-JP" altLang="en-US" smtClean="0"/>
              <a:t>19</a:t>
            </a:fld>
            <a:endParaRPr kumimoji="1" lang="ja-JP" altLang="en-US"/>
          </a:p>
        </p:txBody>
      </p:sp>
      <p:sp>
        <p:nvSpPr>
          <p:cNvPr id="7" name="タイトル 1">
            <a:extLst>
              <a:ext uri="{FF2B5EF4-FFF2-40B4-BE49-F238E27FC236}">
                <a16:creationId xmlns="" xmlns:a16="http://schemas.microsoft.com/office/drawing/2014/main" id="{A4046600-D8F1-4369-8843-1B8BEF917C35}"/>
              </a:ext>
            </a:extLst>
          </p:cNvPr>
          <p:cNvSpPr txBox="1">
            <a:spLocks/>
          </p:cNvSpPr>
          <p:nvPr/>
        </p:nvSpPr>
        <p:spPr>
          <a:xfrm>
            <a:off x="2565530" y="1743707"/>
            <a:ext cx="5362145" cy="637184"/>
          </a:xfrm>
          <a:prstGeom prst="rect">
            <a:avLst/>
          </a:prstGeom>
        </p:spPr>
        <p:txBody>
          <a:bodyPr vert="horz" lIns="91440" tIns="45720" rIns="91440" bIns="45720" rtlCol="0" anchor="b">
            <a:normAutofit fontScale="92500" lnSpcReduction="10000"/>
          </a:bodyPr>
          <a:lstStyle>
            <a:lvl1pPr algn="l" defTabSz="914400" rtl="0" eaLnBrk="1" latinLnBrk="0" hangingPunct="1">
              <a:lnSpc>
                <a:spcPct val="90000"/>
              </a:lnSpc>
              <a:spcBef>
                <a:spcPct val="0"/>
              </a:spcBef>
              <a:buNone/>
              <a:defRPr kumimoji="1" sz="4800" kern="1200" cap="all" baseline="0">
                <a:solidFill>
                  <a:schemeClr val="tx1"/>
                </a:solidFill>
                <a:latin typeface="+mj-lt"/>
                <a:ea typeface="+mj-ea"/>
                <a:cs typeface="+mj-cs"/>
              </a:defRPr>
            </a:lvl1pPr>
          </a:lstStyle>
          <a:p>
            <a:endParaRPr lang="ja-JP" altLang="en-US" cap="none" dirty="0">
              <a:solidFill>
                <a:srgbClr val="FFFFFF"/>
              </a:solidFill>
            </a:endParaRPr>
          </a:p>
        </p:txBody>
      </p:sp>
      <p:sp>
        <p:nvSpPr>
          <p:cNvPr id="9" name="サブタイトル 2">
            <a:extLst>
              <a:ext uri="{FF2B5EF4-FFF2-40B4-BE49-F238E27FC236}">
                <a16:creationId xmlns="" xmlns:a16="http://schemas.microsoft.com/office/drawing/2014/main" id="{44F2B53F-5AB2-4BCD-9167-A2941A6AD42B}"/>
              </a:ext>
            </a:extLst>
          </p:cNvPr>
          <p:cNvSpPr txBox="1">
            <a:spLocks/>
          </p:cNvSpPr>
          <p:nvPr/>
        </p:nvSpPr>
        <p:spPr>
          <a:xfrm>
            <a:off x="2621871" y="4761779"/>
            <a:ext cx="8577263" cy="1009291"/>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endParaRPr lang="en-US" altLang="ja-JP" sz="2400" cap="none" dirty="0"/>
          </a:p>
        </p:txBody>
      </p:sp>
      <p:sp>
        <p:nvSpPr>
          <p:cNvPr id="10" name="サブタイトル 2">
            <a:extLst>
              <a:ext uri="{FF2B5EF4-FFF2-40B4-BE49-F238E27FC236}">
                <a16:creationId xmlns="" xmlns:a16="http://schemas.microsoft.com/office/drawing/2014/main" id="{44F2B53F-5AB2-4BCD-9167-A2941A6AD42B}"/>
              </a:ext>
            </a:extLst>
          </p:cNvPr>
          <p:cNvSpPr txBox="1">
            <a:spLocks/>
          </p:cNvSpPr>
          <p:nvPr/>
        </p:nvSpPr>
        <p:spPr>
          <a:xfrm>
            <a:off x="2621872" y="2605177"/>
            <a:ext cx="8577263" cy="3856007"/>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endParaRPr lang="en-US" altLang="ja-JP" sz="2400" cap="none" dirty="0"/>
          </a:p>
        </p:txBody>
      </p:sp>
      <p:sp>
        <p:nvSpPr>
          <p:cNvPr id="12" name="サブタイトル 2">
            <a:extLst>
              <a:ext uri="{FF2B5EF4-FFF2-40B4-BE49-F238E27FC236}">
                <a16:creationId xmlns="" xmlns:a16="http://schemas.microsoft.com/office/drawing/2014/main" id="{44F2B53F-5AB2-4BCD-9167-A2941A6AD42B}"/>
              </a:ext>
            </a:extLst>
          </p:cNvPr>
          <p:cNvSpPr txBox="1">
            <a:spLocks/>
          </p:cNvSpPr>
          <p:nvPr/>
        </p:nvSpPr>
        <p:spPr>
          <a:xfrm>
            <a:off x="2621872" y="1743708"/>
            <a:ext cx="8577263" cy="4536322"/>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r>
              <a:rPr lang="en-US" altLang="ja-JP" sz="2400" b="1" dirty="0"/>
              <a:t>try</a:t>
            </a:r>
            <a:r>
              <a:rPr lang="en-US" altLang="ja-JP" sz="2400" dirty="0"/>
              <a:t> { </a:t>
            </a:r>
            <a:r>
              <a:rPr lang="ja-JP" altLang="en-US" sz="2400" dirty="0"/>
              <a:t>～ </a:t>
            </a:r>
            <a:r>
              <a:rPr lang="en-US" altLang="ja-JP" sz="2400" dirty="0"/>
              <a:t>} </a:t>
            </a:r>
            <a:endParaRPr lang="en-US" altLang="ja-JP" sz="2400" dirty="0" smtClean="0"/>
          </a:p>
          <a:p>
            <a:r>
              <a:rPr lang="en-US" altLang="ja-JP" sz="2400" b="1" dirty="0" smtClean="0"/>
              <a:t>catch</a:t>
            </a:r>
            <a:r>
              <a:rPr lang="en-US" altLang="ja-JP" sz="2400" dirty="0" smtClean="0"/>
              <a:t> </a:t>
            </a:r>
            <a:r>
              <a:rPr lang="en-US" altLang="ja-JP" sz="2400" dirty="0"/>
              <a:t>(</a:t>
            </a:r>
            <a:r>
              <a:rPr lang="ja-JP" altLang="en-US" sz="2400" dirty="0"/>
              <a:t>例外</a:t>
            </a:r>
            <a:r>
              <a:rPr lang="en-US" altLang="ja-JP" sz="2400" dirty="0"/>
              <a:t>A | </a:t>
            </a:r>
            <a:r>
              <a:rPr lang="ja-JP" altLang="en-US" sz="2400" dirty="0"/>
              <a:t>例外</a:t>
            </a:r>
            <a:r>
              <a:rPr lang="en-US" altLang="ja-JP" sz="2400" dirty="0"/>
              <a:t>B e) { //JDK1.7 </a:t>
            </a:r>
            <a:r>
              <a:rPr lang="ja-JP" altLang="en-US" sz="2400" dirty="0"/>
              <a:t>～ </a:t>
            </a:r>
            <a:r>
              <a:rPr lang="en-US" altLang="ja-JP" sz="2400" dirty="0"/>
              <a:t>} </a:t>
            </a:r>
            <a:endParaRPr lang="en-US" altLang="ja-JP" sz="2400" dirty="0" smtClean="0"/>
          </a:p>
          <a:p>
            <a:r>
              <a:rPr lang="en-US" altLang="ja-JP" sz="2400" b="1" dirty="0" smtClean="0"/>
              <a:t>finally</a:t>
            </a:r>
            <a:r>
              <a:rPr lang="en-US" altLang="ja-JP" sz="2400" dirty="0" smtClean="0"/>
              <a:t> </a:t>
            </a:r>
            <a:r>
              <a:rPr lang="en-US" altLang="ja-JP" sz="2400" dirty="0"/>
              <a:t>{ </a:t>
            </a:r>
            <a:r>
              <a:rPr lang="ja-JP" altLang="en-US" sz="2400" dirty="0"/>
              <a:t>～ </a:t>
            </a:r>
            <a:r>
              <a:rPr lang="en-US" altLang="ja-JP" sz="2400" dirty="0"/>
              <a:t>}</a:t>
            </a:r>
            <a:endParaRPr lang="en-US" altLang="ja-JP" sz="1800" cap="none" dirty="0" smtClean="0"/>
          </a:p>
        </p:txBody>
      </p:sp>
    </p:spTree>
    <p:extLst>
      <p:ext uri="{BB962C8B-B14F-4D97-AF65-F5344CB8AC3E}">
        <p14:creationId xmlns:p14="http://schemas.microsoft.com/office/powerpoint/2010/main" val="360255398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nodePh="1">
                                  <p:stCondLst>
                                    <p:cond delay="0"/>
                                  </p:stCondLst>
                                  <p:endCondLst>
                                    <p:cond evt="begin" delay="0">
                                      <p:tn val="9"/>
                                    </p:cond>
                                  </p:end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nodePh="1">
                                  <p:stCondLst>
                                    <p:cond delay="0"/>
                                  </p:stCondLst>
                                  <p:endCondLst>
                                    <p:cond evt="begin" delay="0">
                                      <p:tn val="13"/>
                                    </p:cond>
                                  </p:endCondLst>
                                  <p:childTnLst>
                                    <p:set>
                                      <p:cBhvr>
                                        <p:cTn id="14"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nodePh="1">
                                  <p:stCondLst>
                                    <p:cond delay="0"/>
                                  </p:stCondLst>
                                  <p:endCondLst>
                                    <p:cond evt="begin" delay="0">
                                      <p:tn val="17"/>
                                    </p:cond>
                                  </p:endCondLst>
                                  <p:childTnLst>
                                    <p:set>
                                      <p:cBhvr>
                                        <p:cTn id="18"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P spid="9" grpId="0" build="p"/>
      <p:bldP spid="10" grpId="0" build="p"/>
      <p:bldP spid="12"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サブタイトル 2">
            <a:extLst>
              <a:ext uri="{FF2B5EF4-FFF2-40B4-BE49-F238E27FC236}">
                <a16:creationId xmlns="" xmlns:a16="http://schemas.microsoft.com/office/drawing/2014/main" id="{44F2B53F-5AB2-4BCD-9167-A2941A6AD42B}"/>
              </a:ext>
            </a:extLst>
          </p:cNvPr>
          <p:cNvSpPr>
            <a:spLocks noGrp="1"/>
          </p:cNvSpPr>
          <p:nvPr>
            <p:ph type="subTitle" idx="1"/>
          </p:nvPr>
        </p:nvSpPr>
        <p:spPr>
          <a:xfrm>
            <a:off x="2621872" y="2634558"/>
            <a:ext cx="8577263" cy="3494637"/>
          </a:xfrm>
        </p:spPr>
        <p:txBody>
          <a:bodyPr anchor="t">
            <a:normAutofit fontScale="70000" lnSpcReduction="20000"/>
          </a:bodyPr>
          <a:lstStyle/>
          <a:p>
            <a:r>
              <a:rPr lang="ja-JP" altLang="en-US" sz="2400" dirty="0" smtClean="0"/>
              <a:t>・ </a:t>
            </a:r>
            <a:r>
              <a:rPr lang="en-US" altLang="ja-JP" sz="2400" dirty="0" smtClean="0"/>
              <a:t>Java5</a:t>
            </a:r>
          </a:p>
          <a:p>
            <a:r>
              <a:rPr lang="ja-JP" altLang="en-US" sz="2400" dirty="0" smtClean="0"/>
              <a:t>・ </a:t>
            </a:r>
            <a:r>
              <a:rPr lang="en-US" altLang="ja-JP" sz="2400" dirty="0" smtClean="0"/>
              <a:t>java6</a:t>
            </a:r>
          </a:p>
          <a:p>
            <a:r>
              <a:rPr lang="ja-JP" altLang="en-US" sz="2400" dirty="0" smtClean="0"/>
              <a:t>・ </a:t>
            </a:r>
            <a:r>
              <a:rPr lang="en-US" altLang="ja-JP" sz="2400" dirty="0" smtClean="0"/>
              <a:t>java7</a:t>
            </a:r>
          </a:p>
          <a:p>
            <a:r>
              <a:rPr lang="ja-JP" altLang="en-US" sz="2400" dirty="0" smtClean="0"/>
              <a:t>・ </a:t>
            </a:r>
            <a:r>
              <a:rPr lang="en-US" altLang="ja-JP" sz="2400" dirty="0"/>
              <a:t>java8</a:t>
            </a:r>
          </a:p>
          <a:p>
            <a:r>
              <a:rPr lang="ja-JP" altLang="en-US" sz="2400" dirty="0"/>
              <a:t>・ </a:t>
            </a:r>
            <a:r>
              <a:rPr lang="en-US" altLang="ja-JP" sz="2400" dirty="0" smtClean="0"/>
              <a:t>java9</a:t>
            </a:r>
          </a:p>
          <a:p>
            <a:r>
              <a:rPr lang="ja-JP" altLang="en-US" sz="2400" dirty="0" smtClean="0"/>
              <a:t>・ </a:t>
            </a:r>
            <a:r>
              <a:rPr lang="en-US" altLang="ja-JP" sz="2400" dirty="0" smtClean="0"/>
              <a:t>java10</a:t>
            </a:r>
            <a:endParaRPr lang="en-US" altLang="ja-JP" sz="2400" dirty="0"/>
          </a:p>
          <a:p>
            <a:r>
              <a:rPr lang="ja-JP" altLang="en-US" sz="2400" dirty="0"/>
              <a:t>・ </a:t>
            </a:r>
            <a:r>
              <a:rPr lang="en-US" altLang="ja-JP" sz="2400" dirty="0" smtClean="0"/>
              <a:t>java11</a:t>
            </a:r>
            <a:endParaRPr lang="en-US" altLang="ja-JP" sz="2400" dirty="0"/>
          </a:p>
          <a:p>
            <a:r>
              <a:rPr lang="ja-JP" altLang="en-US" sz="2400" dirty="0"/>
              <a:t>・ </a:t>
            </a:r>
            <a:r>
              <a:rPr lang="en-US" altLang="ja-JP" sz="2400" dirty="0" smtClean="0"/>
              <a:t>java12</a:t>
            </a:r>
            <a:endParaRPr lang="en-US" altLang="ja-JP" sz="2400" dirty="0"/>
          </a:p>
          <a:p>
            <a:r>
              <a:rPr lang="ja-JP" altLang="en-US" sz="2400" dirty="0" smtClean="0"/>
              <a:t>・ </a:t>
            </a:r>
            <a:r>
              <a:rPr lang="en-US" altLang="ja-JP" sz="2400" dirty="0" smtClean="0"/>
              <a:t>java13</a:t>
            </a:r>
            <a:r>
              <a:rPr lang="ja-JP" altLang="en-US" sz="2400" dirty="0" smtClean="0"/>
              <a:t>（リリース予定：</a:t>
            </a:r>
            <a:r>
              <a:rPr lang="en-US" altLang="ja-JP" sz="2400" dirty="0" smtClean="0"/>
              <a:t>2020</a:t>
            </a:r>
            <a:r>
              <a:rPr lang="ja-JP" altLang="en-US" sz="2400" dirty="0" smtClean="0"/>
              <a:t>年</a:t>
            </a:r>
            <a:r>
              <a:rPr lang="en-US" altLang="ja-JP" sz="2400" dirty="0" smtClean="0"/>
              <a:t>3</a:t>
            </a:r>
            <a:r>
              <a:rPr lang="ja-JP" altLang="en-US" sz="2400" dirty="0" smtClean="0"/>
              <a:t>月）</a:t>
            </a:r>
            <a:endParaRPr lang="en-US" altLang="ja-JP" sz="2400" dirty="0"/>
          </a:p>
        </p:txBody>
      </p:sp>
      <p:sp>
        <p:nvSpPr>
          <p:cNvPr id="2" name="タイトル 1">
            <a:extLst>
              <a:ext uri="{FF2B5EF4-FFF2-40B4-BE49-F238E27FC236}">
                <a16:creationId xmlns="" xmlns:a16="http://schemas.microsoft.com/office/drawing/2014/main" id="{A4046600-D8F1-4369-8843-1B8BEF917C35}"/>
              </a:ext>
            </a:extLst>
          </p:cNvPr>
          <p:cNvSpPr>
            <a:spLocks noGrp="1"/>
          </p:cNvSpPr>
          <p:nvPr>
            <p:ph type="ctrTitle"/>
          </p:nvPr>
        </p:nvSpPr>
        <p:spPr>
          <a:xfrm>
            <a:off x="2142836" y="1105352"/>
            <a:ext cx="8924355" cy="1330030"/>
          </a:xfrm>
        </p:spPr>
        <p:txBody>
          <a:bodyPr anchor="b">
            <a:normAutofit/>
          </a:bodyPr>
          <a:lstStyle/>
          <a:p>
            <a:r>
              <a:rPr kumimoji="1" lang="en-US" altLang="ja-JP" smtClean="0">
                <a:solidFill>
                  <a:srgbClr val="FFFFFF"/>
                </a:solidFill>
              </a:rPr>
              <a:t>INDEX</a:t>
            </a:r>
            <a:endParaRPr kumimoji="1" lang="ja-JP" altLang="en-US">
              <a:solidFill>
                <a:srgbClr val="FFFFFF"/>
              </a:solidFill>
            </a:endParaRPr>
          </a:p>
        </p:txBody>
      </p:sp>
      <p:sp>
        <p:nvSpPr>
          <p:cNvPr id="4" name="スライド番号プレースホルダー 3"/>
          <p:cNvSpPr>
            <a:spLocks noGrp="1"/>
          </p:cNvSpPr>
          <p:nvPr>
            <p:ph type="sldNum" sz="quarter" idx="12"/>
          </p:nvPr>
        </p:nvSpPr>
        <p:spPr>
          <a:xfrm>
            <a:off x="11420911" y="6492875"/>
            <a:ext cx="771089" cy="365125"/>
          </a:xfrm>
        </p:spPr>
        <p:txBody>
          <a:bodyPr/>
          <a:lstStyle/>
          <a:p>
            <a:fld id="{437626B0-6C44-4EFC-B1EE-DD00893CB7EF}" type="slidenum">
              <a:rPr kumimoji="1" lang="ja-JP" altLang="en-US" smtClean="0"/>
              <a:t>2</a:t>
            </a:fld>
            <a:endParaRPr kumimoji="1" lang="ja-JP" altLang="en-US"/>
          </a:p>
        </p:txBody>
      </p:sp>
    </p:spTree>
    <p:extLst>
      <p:ext uri="{BB962C8B-B14F-4D97-AF65-F5344CB8AC3E}">
        <p14:creationId xmlns:p14="http://schemas.microsoft.com/office/powerpoint/2010/main" val="155546327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 xmlns:a16="http://schemas.microsoft.com/office/drawing/2014/main" id="{A4046600-D8F1-4369-8843-1B8BEF917C35}"/>
              </a:ext>
            </a:extLst>
          </p:cNvPr>
          <p:cNvSpPr>
            <a:spLocks noGrp="1"/>
          </p:cNvSpPr>
          <p:nvPr>
            <p:ph type="ctrTitle"/>
          </p:nvPr>
        </p:nvSpPr>
        <p:spPr>
          <a:xfrm>
            <a:off x="2065198" y="950077"/>
            <a:ext cx="8924355" cy="775206"/>
          </a:xfrm>
        </p:spPr>
        <p:txBody>
          <a:bodyPr anchor="b">
            <a:normAutofit/>
          </a:bodyPr>
          <a:lstStyle/>
          <a:p>
            <a:r>
              <a:rPr kumimoji="1" lang="en-US" altLang="ja-JP" dirty="0" smtClean="0">
                <a:solidFill>
                  <a:srgbClr val="FFFFFF"/>
                </a:solidFill>
              </a:rPr>
              <a:t>Java</a:t>
            </a:r>
            <a:r>
              <a:rPr lang="en-US" altLang="ja-JP" dirty="0">
                <a:solidFill>
                  <a:srgbClr val="FFFFFF"/>
                </a:solidFill>
              </a:rPr>
              <a:t>8</a:t>
            </a:r>
            <a:endParaRPr kumimoji="1" lang="ja-JP" altLang="en-US" dirty="0">
              <a:solidFill>
                <a:srgbClr val="FFFFFF"/>
              </a:solidFill>
            </a:endParaRPr>
          </a:p>
        </p:txBody>
      </p:sp>
      <p:sp>
        <p:nvSpPr>
          <p:cNvPr id="4" name="スライド番号プレースホルダー 3"/>
          <p:cNvSpPr>
            <a:spLocks noGrp="1"/>
          </p:cNvSpPr>
          <p:nvPr>
            <p:ph type="sldNum" sz="quarter" idx="12"/>
          </p:nvPr>
        </p:nvSpPr>
        <p:spPr>
          <a:xfrm>
            <a:off x="11420911" y="6492875"/>
            <a:ext cx="771089" cy="365125"/>
          </a:xfrm>
        </p:spPr>
        <p:txBody>
          <a:bodyPr/>
          <a:lstStyle/>
          <a:p>
            <a:fld id="{437626B0-6C44-4EFC-B1EE-DD00893CB7EF}" type="slidenum">
              <a:rPr kumimoji="1" lang="ja-JP" altLang="en-US" smtClean="0"/>
              <a:t>20</a:t>
            </a:fld>
            <a:endParaRPr kumimoji="1" lang="ja-JP" altLang="en-US"/>
          </a:p>
        </p:txBody>
      </p:sp>
      <p:sp>
        <p:nvSpPr>
          <p:cNvPr id="7" name="タイトル 1">
            <a:extLst>
              <a:ext uri="{FF2B5EF4-FFF2-40B4-BE49-F238E27FC236}">
                <a16:creationId xmlns="" xmlns:a16="http://schemas.microsoft.com/office/drawing/2014/main" id="{A4046600-D8F1-4369-8843-1B8BEF917C35}"/>
              </a:ext>
            </a:extLst>
          </p:cNvPr>
          <p:cNvSpPr txBox="1">
            <a:spLocks/>
          </p:cNvSpPr>
          <p:nvPr/>
        </p:nvSpPr>
        <p:spPr>
          <a:xfrm>
            <a:off x="2565530" y="1743707"/>
            <a:ext cx="5362145" cy="637184"/>
          </a:xfrm>
          <a:prstGeom prst="rect">
            <a:avLst/>
          </a:prstGeom>
        </p:spPr>
        <p:txBody>
          <a:bodyPr vert="horz" lIns="91440" tIns="45720" rIns="91440" bIns="45720" rtlCol="0" anchor="b">
            <a:normAutofit fontScale="92500" lnSpcReduction="10000"/>
          </a:bodyPr>
          <a:lstStyle>
            <a:lvl1pPr algn="l" defTabSz="914400" rtl="0" eaLnBrk="1" latinLnBrk="0" hangingPunct="1">
              <a:lnSpc>
                <a:spcPct val="90000"/>
              </a:lnSpc>
              <a:spcBef>
                <a:spcPct val="0"/>
              </a:spcBef>
              <a:buNone/>
              <a:defRPr kumimoji="1" sz="4800" kern="1200" cap="all" baseline="0">
                <a:solidFill>
                  <a:schemeClr val="tx1"/>
                </a:solidFill>
                <a:latin typeface="+mj-lt"/>
                <a:ea typeface="+mj-ea"/>
                <a:cs typeface="+mj-cs"/>
              </a:defRPr>
            </a:lvl1pPr>
          </a:lstStyle>
          <a:p>
            <a:endParaRPr lang="ja-JP" altLang="en-US" dirty="0">
              <a:solidFill>
                <a:srgbClr val="FFFFFF"/>
              </a:solidFill>
            </a:endParaRPr>
          </a:p>
        </p:txBody>
      </p:sp>
      <p:sp>
        <p:nvSpPr>
          <p:cNvPr id="9" name="サブタイトル 2">
            <a:extLst>
              <a:ext uri="{FF2B5EF4-FFF2-40B4-BE49-F238E27FC236}">
                <a16:creationId xmlns="" xmlns:a16="http://schemas.microsoft.com/office/drawing/2014/main" id="{44F2B53F-5AB2-4BCD-9167-A2941A6AD42B}"/>
              </a:ext>
            </a:extLst>
          </p:cNvPr>
          <p:cNvSpPr txBox="1">
            <a:spLocks/>
          </p:cNvSpPr>
          <p:nvPr/>
        </p:nvSpPr>
        <p:spPr>
          <a:xfrm>
            <a:off x="2621871" y="4761779"/>
            <a:ext cx="8577263" cy="1009291"/>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endParaRPr lang="en-US" altLang="ja-JP" sz="2400" dirty="0"/>
          </a:p>
        </p:txBody>
      </p:sp>
      <p:sp>
        <p:nvSpPr>
          <p:cNvPr id="10" name="サブタイトル 2">
            <a:extLst>
              <a:ext uri="{FF2B5EF4-FFF2-40B4-BE49-F238E27FC236}">
                <a16:creationId xmlns="" xmlns:a16="http://schemas.microsoft.com/office/drawing/2014/main" id="{44F2B53F-5AB2-4BCD-9167-A2941A6AD42B}"/>
              </a:ext>
            </a:extLst>
          </p:cNvPr>
          <p:cNvSpPr txBox="1">
            <a:spLocks/>
          </p:cNvSpPr>
          <p:nvPr/>
        </p:nvSpPr>
        <p:spPr>
          <a:xfrm>
            <a:off x="2621872" y="2605177"/>
            <a:ext cx="8577263" cy="3856007"/>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endParaRPr lang="en-US" altLang="ja-JP" sz="2400" dirty="0"/>
          </a:p>
        </p:txBody>
      </p:sp>
      <p:sp>
        <p:nvSpPr>
          <p:cNvPr id="12" name="サブタイトル 2">
            <a:extLst>
              <a:ext uri="{FF2B5EF4-FFF2-40B4-BE49-F238E27FC236}">
                <a16:creationId xmlns="" xmlns:a16="http://schemas.microsoft.com/office/drawing/2014/main" id="{44F2B53F-5AB2-4BCD-9167-A2941A6AD42B}"/>
              </a:ext>
            </a:extLst>
          </p:cNvPr>
          <p:cNvSpPr txBox="1">
            <a:spLocks/>
          </p:cNvSpPr>
          <p:nvPr/>
        </p:nvSpPr>
        <p:spPr>
          <a:xfrm>
            <a:off x="2621872" y="1743708"/>
            <a:ext cx="8577263" cy="4536322"/>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endParaRPr lang="en-US" altLang="ja-JP" sz="1800" dirty="0" smtClean="0"/>
          </a:p>
        </p:txBody>
      </p:sp>
      <p:sp>
        <p:nvSpPr>
          <p:cNvPr id="11" name="サブタイトル 2">
            <a:extLst>
              <a:ext uri="{FF2B5EF4-FFF2-40B4-BE49-F238E27FC236}">
                <a16:creationId xmlns="" xmlns:a16="http://schemas.microsoft.com/office/drawing/2014/main" id="{44F2B53F-5AB2-4BCD-9167-A2941A6AD42B}"/>
              </a:ext>
            </a:extLst>
          </p:cNvPr>
          <p:cNvSpPr txBox="1">
            <a:spLocks/>
          </p:cNvSpPr>
          <p:nvPr/>
        </p:nvSpPr>
        <p:spPr>
          <a:xfrm>
            <a:off x="2774272" y="1896108"/>
            <a:ext cx="8577263" cy="4536322"/>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pPr marL="285750" indent="-285750">
              <a:buFont typeface="Arial" pitchFamily="34" charset="0"/>
              <a:buChar char="•"/>
            </a:pPr>
            <a:r>
              <a:rPr lang="ja-JP" altLang="en-US" sz="2400" b="1" dirty="0" smtClean="0"/>
              <a:t>インターフェース</a:t>
            </a:r>
            <a:r>
              <a:rPr lang="ja-JP" altLang="en-US" sz="2400" b="1" dirty="0"/>
              <a:t>の</a:t>
            </a:r>
            <a:r>
              <a:rPr lang="en-US" altLang="ja-JP" sz="2400" b="1" dirty="0"/>
              <a:t>static</a:t>
            </a:r>
            <a:r>
              <a:rPr lang="ja-JP" altLang="en-US" sz="2400" b="1" dirty="0" smtClean="0"/>
              <a:t>メソッド</a:t>
            </a:r>
            <a:endParaRPr lang="en-US" altLang="ja-JP" sz="2400" b="1" dirty="0" smtClean="0"/>
          </a:p>
          <a:p>
            <a:pPr marL="285750" indent="-285750">
              <a:buFont typeface="Arial" pitchFamily="34" charset="0"/>
              <a:buChar char="•"/>
            </a:pPr>
            <a:r>
              <a:rPr lang="ja-JP" altLang="en-US" sz="2400" cap="none" dirty="0"/>
              <a:t>インターフェースの</a:t>
            </a:r>
            <a:r>
              <a:rPr lang="ja-JP" altLang="en-US" sz="2400" cap="none" dirty="0" smtClean="0"/>
              <a:t>デフォルトメソッド</a:t>
            </a:r>
            <a:endParaRPr lang="en-US" altLang="ja-JP" sz="2400" cap="none" dirty="0" smtClean="0"/>
          </a:p>
          <a:p>
            <a:pPr marL="285750" indent="-285750">
              <a:buFont typeface="Arial" pitchFamily="34" charset="0"/>
              <a:buChar char="•"/>
            </a:pPr>
            <a:r>
              <a:rPr lang="en-US" altLang="ja-JP" sz="2400" cap="none" dirty="0" smtClean="0"/>
              <a:t>Final</a:t>
            </a:r>
            <a:r>
              <a:rPr lang="ja-JP" altLang="en-US" sz="2400" cap="none" dirty="0" smtClean="0"/>
              <a:t>変数</a:t>
            </a:r>
            <a:endParaRPr lang="en-US" altLang="ja-JP" sz="2400" cap="none" dirty="0" smtClean="0"/>
          </a:p>
          <a:p>
            <a:pPr marL="285750" indent="-285750">
              <a:buFont typeface="Arial" pitchFamily="34" charset="0"/>
              <a:buChar char="•"/>
            </a:pPr>
            <a:r>
              <a:rPr lang="en-US" altLang="ja-JP" sz="2400" b="1" dirty="0"/>
              <a:t>Java</a:t>
            </a:r>
            <a:r>
              <a:rPr lang="ja-JP" altLang="en-US" sz="2400" b="1" dirty="0" smtClean="0"/>
              <a:t>ラムダ式</a:t>
            </a:r>
            <a:endParaRPr lang="en-US" altLang="ja-JP" sz="2400" b="1" dirty="0" smtClean="0"/>
          </a:p>
          <a:p>
            <a:r>
              <a:rPr lang="ja-JP" altLang="en-US" sz="2400" b="1" dirty="0" smtClean="0"/>
              <a:t>　メソッド参照、</a:t>
            </a:r>
            <a:r>
              <a:rPr lang="en-US" altLang="ja-JP" sz="2400" b="1" dirty="0"/>
              <a:t>Java</a:t>
            </a:r>
            <a:r>
              <a:rPr lang="ja-JP" altLang="en-US" sz="2400" b="1" dirty="0"/>
              <a:t>関数型</a:t>
            </a:r>
            <a:r>
              <a:rPr lang="ja-JP" altLang="en-US" sz="2400" b="1" dirty="0" smtClean="0"/>
              <a:t>インターフェース</a:t>
            </a:r>
            <a:endParaRPr lang="en-US" altLang="ja-JP" sz="2400" b="1" dirty="0" smtClean="0"/>
          </a:p>
          <a:p>
            <a:pPr marL="285750" indent="-285750">
              <a:buFont typeface="Arial" pitchFamily="34" charset="0"/>
              <a:buChar char="•"/>
            </a:pPr>
            <a:r>
              <a:rPr lang="ja-JP" altLang="en-US" sz="2400" b="1" dirty="0" smtClean="0"/>
              <a:t>単一アンダースコア</a:t>
            </a:r>
            <a:endParaRPr lang="en-US" altLang="ja-JP" sz="2400" b="1" dirty="0" smtClean="0"/>
          </a:p>
          <a:p>
            <a:pPr marL="285750" indent="-285750">
              <a:buFont typeface="Arial" pitchFamily="34" charset="0"/>
              <a:buChar char="•"/>
            </a:pPr>
            <a:r>
              <a:rPr lang="ja-JP" altLang="en-US" sz="2400" b="1" dirty="0"/>
              <a:t>ひとつの場所に同一アノテーションを複数指定する方法</a:t>
            </a:r>
          </a:p>
          <a:p>
            <a:pPr marL="285750" indent="-285750">
              <a:buFont typeface="Arial" pitchFamily="34" charset="0"/>
              <a:buChar char="•"/>
            </a:pPr>
            <a:r>
              <a:rPr lang="ja-JP" altLang="en-US" sz="2400" b="1" dirty="0"/>
              <a:t>日付時刻</a:t>
            </a:r>
            <a:r>
              <a:rPr lang="en-US" altLang="ja-JP" sz="2400" b="1" dirty="0"/>
              <a:t>API</a:t>
            </a:r>
            <a:endParaRPr lang="ja-JP" altLang="en-US" sz="2400" b="1" dirty="0"/>
          </a:p>
          <a:p>
            <a:pPr marL="285750" indent="-285750">
              <a:buFont typeface="Arial" pitchFamily="34" charset="0"/>
              <a:buChar char="•"/>
            </a:pPr>
            <a:endParaRPr lang="ja-JP" altLang="en-US" sz="2400" b="1" dirty="0" smtClean="0"/>
          </a:p>
          <a:p>
            <a:endParaRPr lang="ja-JP" altLang="en-US" sz="2400" cap="none" dirty="0"/>
          </a:p>
          <a:p>
            <a:pPr marL="285750" indent="-285750">
              <a:buFont typeface="Arial" pitchFamily="34" charset="0"/>
              <a:buChar char="•"/>
            </a:pPr>
            <a:endParaRPr lang="en-US" altLang="ja-JP" sz="2400" cap="none" dirty="0" smtClean="0"/>
          </a:p>
          <a:p>
            <a:endParaRPr lang="ja-JP" altLang="en-US" sz="1800" b="1" dirty="0"/>
          </a:p>
        </p:txBody>
      </p:sp>
    </p:spTree>
    <p:extLst>
      <p:ext uri="{BB962C8B-B14F-4D97-AF65-F5344CB8AC3E}">
        <p14:creationId xmlns:p14="http://schemas.microsoft.com/office/powerpoint/2010/main" val="52644847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nodePh="1">
                                  <p:stCondLst>
                                    <p:cond delay="0"/>
                                  </p:stCondLst>
                                  <p:endCondLst>
                                    <p:cond evt="begin" delay="0">
                                      <p:tn val="9"/>
                                    </p:cond>
                                  </p:end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nodePh="1">
                                  <p:stCondLst>
                                    <p:cond delay="0"/>
                                  </p:stCondLst>
                                  <p:endCondLst>
                                    <p:cond evt="begin" delay="0">
                                      <p:tn val="13"/>
                                    </p:cond>
                                  </p:endCondLst>
                                  <p:childTnLst>
                                    <p:set>
                                      <p:cBhvr>
                                        <p:cTn id="14"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nodePh="1">
                                  <p:stCondLst>
                                    <p:cond delay="0"/>
                                  </p:stCondLst>
                                  <p:endCondLst>
                                    <p:cond evt="begin" delay="0">
                                      <p:tn val="17"/>
                                    </p:cond>
                                  </p:endCondLst>
                                  <p:childTnLst>
                                    <p:set>
                                      <p:cBhvr>
                                        <p:cTn id="18"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nodePh="1">
                                  <p:stCondLst>
                                    <p:cond delay="0"/>
                                  </p:stCondLst>
                                  <p:endCondLst>
                                    <p:cond evt="begin" delay="0">
                                      <p:tn val="21"/>
                                    </p:cond>
                                  </p:endCondLst>
                                  <p:childTnLst>
                                    <p:set>
                                      <p:cBhvr>
                                        <p:cTn id="22"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1">
                                            <p:txEl>
                                              <p:pRg st="2" end="2"/>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1">
                                            <p:txEl>
                                              <p:pRg st="3" end="3"/>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1">
                                            <p:txEl>
                                              <p:pRg st="4" end="4"/>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1">
                                            <p:txEl>
                                              <p:pRg st="5" end="5"/>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1">
                                            <p:txEl>
                                              <p:pRg st="6" end="6"/>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P spid="9" grpId="0" build="p"/>
      <p:bldP spid="10" grpId="0" build="p"/>
      <p:bldP spid="12" grpId="0" build="p"/>
      <p:bldP spid="11"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 xmlns:a16="http://schemas.microsoft.com/office/drawing/2014/main" id="{A4046600-D8F1-4369-8843-1B8BEF917C35}"/>
              </a:ext>
            </a:extLst>
          </p:cNvPr>
          <p:cNvSpPr>
            <a:spLocks noGrp="1"/>
          </p:cNvSpPr>
          <p:nvPr>
            <p:ph type="ctrTitle"/>
          </p:nvPr>
        </p:nvSpPr>
        <p:spPr>
          <a:xfrm>
            <a:off x="2065198" y="950077"/>
            <a:ext cx="8924355" cy="775206"/>
          </a:xfrm>
        </p:spPr>
        <p:txBody>
          <a:bodyPr anchor="b">
            <a:normAutofit/>
          </a:bodyPr>
          <a:lstStyle/>
          <a:p>
            <a:pPr marL="285750" indent="-285750"/>
            <a:r>
              <a:rPr lang="ja-JP" altLang="en-US" b="1" dirty="0"/>
              <a:t>インターフェースの</a:t>
            </a:r>
            <a:r>
              <a:rPr lang="en-US" altLang="ja-JP" b="1" dirty="0"/>
              <a:t>static</a:t>
            </a:r>
            <a:r>
              <a:rPr lang="ja-JP" altLang="en-US" b="1" dirty="0"/>
              <a:t>メソッド</a:t>
            </a:r>
            <a:endParaRPr lang="en-US" altLang="ja-JP" cap="none" dirty="0"/>
          </a:p>
        </p:txBody>
      </p:sp>
      <p:sp>
        <p:nvSpPr>
          <p:cNvPr id="4" name="スライド番号プレースホルダー 3"/>
          <p:cNvSpPr>
            <a:spLocks noGrp="1"/>
          </p:cNvSpPr>
          <p:nvPr>
            <p:ph type="sldNum" sz="quarter" idx="12"/>
          </p:nvPr>
        </p:nvSpPr>
        <p:spPr>
          <a:xfrm>
            <a:off x="11420911" y="6492875"/>
            <a:ext cx="771089" cy="365125"/>
          </a:xfrm>
        </p:spPr>
        <p:txBody>
          <a:bodyPr/>
          <a:lstStyle/>
          <a:p>
            <a:fld id="{437626B0-6C44-4EFC-B1EE-DD00893CB7EF}" type="slidenum">
              <a:rPr kumimoji="1" lang="ja-JP" altLang="en-US" smtClean="0"/>
              <a:t>21</a:t>
            </a:fld>
            <a:endParaRPr kumimoji="1" lang="ja-JP" altLang="en-US"/>
          </a:p>
        </p:txBody>
      </p:sp>
      <p:sp>
        <p:nvSpPr>
          <p:cNvPr id="7" name="タイトル 1">
            <a:extLst>
              <a:ext uri="{FF2B5EF4-FFF2-40B4-BE49-F238E27FC236}">
                <a16:creationId xmlns="" xmlns:a16="http://schemas.microsoft.com/office/drawing/2014/main" id="{A4046600-D8F1-4369-8843-1B8BEF917C35}"/>
              </a:ext>
            </a:extLst>
          </p:cNvPr>
          <p:cNvSpPr txBox="1">
            <a:spLocks/>
          </p:cNvSpPr>
          <p:nvPr/>
        </p:nvSpPr>
        <p:spPr>
          <a:xfrm>
            <a:off x="2655729" y="1752335"/>
            <a:ext cx="7859313" cy="4527695"/>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kumimoji="1" sz="4800" kern="1200" cap="all" baseline="0">
                <a:solidFill>
                  <a:schemeClr val="tx1"/>
                </a:solidFill>
                <a:latin typeface="+mj-lt"/>
                <a:ea typeface="+mj-ea"/>
                <a:cs typeface="+mj-cs"/>
              </a:defRPr>
            </a:lvl1pPr>
          </a:lstStyle>
          <a:p>
            <a:endParaRPr lang="ja-JP" altLang="en-US" cap="none" dirty="0">
              <a:solidFill>
                <a:srgbClr val="FFFFFF"/>
              </a:solidFill>
            </a:endParaRPr>
          </a:p>
        </p:txBody>
      </p:sp>
      <p:sp>
        <p:nvSpPr>
          <p:cNvPr id="9" name="サブタイトル 2">
            <a:extLst>
              <a:ext uri="{FF2B5EF4-FFF2-40B4-BE49-F238E27FC236}">
                <a16:creationId xmlns="" xmlns:a16="http://schemas.microsoft.com/office/drawing/2014/main" id="{44F2B53F-5AB2-4BCD-9167-A2941A6AD42B}"/>
              </a:ext>
            </a:extLst>
          </p:cNvPr>
          <p:cNvSpPr txBox="1">
            <a:spLocks/>
          </p:cNvSpPr>
          <p:nvPr/>
        </p:nvSpPr>
        <p:spPr>
          <a:xfrm>
            <a:off x="2621871" y="4761779"/>
            <a:ext cx="8577263" cy="1009291"/>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endParaRPr lang="en-US" altLang="ja-JP" sz="2400" cap="none" dirty="0"/>
          </a:p>
        </p:txBody>
      </p:sp>
      <p:sp>
        <p:nvSpPr>
          <p:cNvPr id="10" name="サブタイトル 2">
            <a:extLst>
              <a:ext uri="{FF2B5EF4-FFF2-40B4-BE49-F238E27FC236}">
                <a16:creationId xmlns="" xmlns:a16="http://schemas.microsoft.com/office/drawing/2014/main" id="{44F2B53F-5AB2-4BCD-9167-A2941A6AD42B}"/>
              </a:ext>
            </a:extLst>
          </p:cNvPr>
          <p:cNvSpPr txBox="1">
            <a:spLocks/>
          </p:cNvSpPr>
          <p:nvPr/>
        </p:nvSpPr>
        <p:spPr>
          <a:xfrm>
            <a:off x="2621872" y="2605177"/>
            <a:ext cx="8577263" cy="3856007"/>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endParaRPr lang="en-US" altLang="ja-JP" sz="2400" cap="none" dirty="0"/>
          </a:p>
        </p:txBody>
      </p:sp>
      <p:sp>
        <p:nvSpPr>
          <p:cNvPr id="12" name="サブタイトル 2">
            <a:extLst>
              <a:ext uri="{FF2B5EF4-FFF2-40B4-BE49-F238E27FC236}">
                <a16:creationId xmlns="" xmlns:a16="http://schemas.microsoft.com/office/drawing/2014/main" id="{44F2B53F-5AB2-4BCD-9167-A2941A6AD42B}"/>
              </a:ext>
            </a:extLst>
          </p:cNvPr>
          <p:cNvSpPr txBox="1">
            <a:spLocks/>
          </p:cNvSpPr>
          <p:nvPr/>
        </p:nvSpPr>
        <p:spPr>
          <a:xfrm>
            <a:off x="2621872" y="1743708"/>
            <a:ext cx="8577263" cy="4536322"/>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endParaRPr lang="en-US" altLang="ja-JP" sz="1800" cap="none" dirty="0" smtClean="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90064" y="2568485"/>
            <a:ext cx="3398838" cy="769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サブタイトル 2">
            <a:extLst>
              <a:ext uri="{FF2B5EF4-FFF2-40B4-BE49-F238E27FC236}">
                <a16:creationId xmlns="" xmlns:a16="http://schemas.microsoft.com/office/drawing/2014/main" id="{44F2B53F-5AB2-4BCD-9167-A2941A6AD42B}"/>
              </a:ext>
            </a:extLst>
          </p:cNvPr>
          <p:cNvSpPr txBox="1">
            <a:spLocks/>
          </p:cNvSpPr>
          <p:nvPr/>
        </p:nvSpPr>
        <p:spPr>
          <a:xfrm>
            <a:off x="2774272" y="1896108"/>
            <a:ext cx="8577263" cy="4536322"/>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r>
              <a:rPr lang="ja-JP" altLang="en-US" sz="1800" b="1" dirty="0" smtClean="0"/>
              <a:t>・イメージ</a:t>
            </a:r>
            <a:endParaRPr lang="en-US" altLang="ja-JP" sz="1800" b="1" dirty="0" smtClean="0"/>
          </a:p>
          <a:p>
            <a:endParaRPr lang="en-US" altLang="ja-JP" sz="1800" b="1" dirty="0"/>
          </a:p>
          <a:p>
            <a:endParaRPr lang="en-US" altLang="ja-JP" sz="1800" b="1" dirty="0" smtClean="0"/>
          </a:p>
          <a:p>
            <a:endParaRPr lang="en-US" altLang="ja-JP" sz="1800" b="1" dirty="0"/>
          </a:p>
          <a:p>
            <a:r>
              <a:rPr lang="ja-JP" altLang="en-US" sz="1800" b="1" dirty="0" smtClean="0"/>
              <a:t>・できごと</a:t>
            </a:r>
            <a:endParaRPr lang="en-US" altLang="ja-JP" sz="1800" b="1" dirty="0" smtClean="0"/>
          </a:p>
          <a:p>
            <a:r>
              <a:rPr lang="ja-JP" altLang="en-US" sz="1800" b="1" dirty="0"/>
              <a:t>　</a:t>
            </a:r>
            <a:r>
              <a:rPr lang="ja-JP" altLang="en-US" sz="1800" dirty="0"/>
              <a:t>インタフェース名</a:t>
            </a:r>
            <a:r>
              <a:rPr lang="en-US" altLang="ja-JP" sz="1800" dirty="0"/>
              <a:t>.</a:t>
            </a:r>
            <a:r>
              <a:rPr lang="ja-JP" altLang="en-US" sz="1800" dirty="0"/>
              <a:t>メソッド名</a:t>
            </a:r>
            <a:r>
              <a:rPr lang="en-US" altLang="ja-JP" sz="1800" dirty="0"/>
              <a:t>(</a:t>
            </a:r>
            <a:r>
              <a:rPr lang="ja-JP" altLang="en-US" sz="1800" dirty="0"/>
              <a:t>～</a:t>
            </a:r>
            <a:r>
              <a:rPr lang="en-US" altLang="ja-JP" sz="1800" dirty="0"/>
              <a:t>)</a:t>
            </a:r>
            <a:r>
              <a:rPr lang="ja-JP" altLang="en-US" sz="1800" dirty="0"/>
              <a:t>で</a:t>
            </a:r>
            <a:r>
              <a:rPr lang="ja-JP" altLang="en-US" sz="1800" dirty="0" smtClean="0"/>
              <a:t>呼び出せる</a:t>
            </a:r>
            <a:endParaRPr lang="en-US" altLang="ja-JP" sz="1800" dirty="0" smtClean="0"/>
          </a:p>
          <a:p>
            <a:r>
              <a:rPr lang="ja-JP" altLang="en-US" sz="1800" b="1" dirty="0"/>
              <a:t>　</a:t>
            </a:r>
            <a:r>
              <a:rPr lang="ja-JP" altLang="en-US" sz="1800" b="1" dirty="0" smtClean="0"/>
              <a:t>インタフェースで</a:t>
            </a:r>
            <a:r>
              <a:rPr lang="en-US" altLang="ja-JP" sz="1800" b="1" dirty="0" smtClean="0"/>
              <a:t>MAIN</a:t>
            </a:r>
            <a:r>
              <a:rPr lang="ja-JP" altLang="en-US" sz="1800" b="1" dirty="0" smtClean="0"/>
              <a:t>メソッドの定義ができるようになった</a:t>
            </a:r>
            <a:endParaRPr lang="en-US" altLang="ja-JP" sz="1800" b="1" dirty="0" smtClean="0"/>
          </a:p>
          <a:p>
            <a:r>
              <a:rPr lang="ja-JP" altLang="en-US" sz="1800" b="1" dirty="0" smtClean="0"/>
              <a:t>・注意点</a:t>
            </a:r>
            <a:endParaRPr lang="en-US" altLang="ja-JP" sz="1800" b="1" dirty="0" smtClean="0"/>
          </a:p>
          <a:p>
            <a:r>
              <a:rPr lang="ja-JP" altLang="en-US" sz="1800" b="1" dirty="0"/>
              <a:t>　</a:t>
            </a:r>
            <a:r>
              <a:rPr lang="ja-JP" altLang="en-US" sz="1800" dirty="0"/>
              <a:t>クラスの</a:t>
            </a:r>
            <a:r>
              <a:rPr lang="en-US" altLang="ja-JP" sz="1800" dirty="0"/>
              <a:t>static</a:t>
            </a:r>
            <a:r>
              <a:rPr lang="ja-JP" altLang="en-US" sz="1800" dirty="0"/>
              <a:t>メソッド（やインターフェースの</a:t>
            </a:r>
            <a:r>
              <a:rPr lang="en-US" altLang="ja-JP" sz="1800" dirty="0"/>
              <a:t>static</a:t>
            </a:r>
            <a:r>
              <a:rPr lang="ja-JP" altLang="en-US" sz="1800" dirty="0"/>
              <a:t>定数）とは異なり、継承したインターフェースやクラスの名前を使って呼び出すことは出来ない</a:t>
            </a:r>
            <a:endParaRPr lang="en-US" altLang="ja-JP" sz="1800" b="1" dirty="0" smtClean="0"/>
          </a:p>
        </p:txBody>
      </p:sp>
    </p:spTree>
    <p:extLst>
      <p:ext uri="{BB962C8B-B14F-4D97-AF65-F5344CB8AC3E}">
        <p14:creationId xmlns:p14="http://schemas.microsoft.com/office/powerpoint/2010/main" val="272201963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nodePh="1">
                                  <p:stCondLst>
                                    <p:cond delay="0"/>
                                  </p:stCondLst>
                                  <p:endCondLst>
                                    <p:cond evt="begin" delay="0">
                                      <p:tn val="9"/>
                                    </p:cond>
                                  </p:end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nodePh="1">
                                  <p:stCondLst>
                                    <p:cond delay="0"/>
                                  </p:stCondLst>
                                  <p:endCondLst>
                                    <p:cond evt="begin" delay="0">
                                      <p:tn val="13"/>
                                    </p:cond>
                                  </p:endCondLst>
                                  <p:childTnLst>
                                    <p:set>
                                      <p:cBhvr>
                                        <p:cTn id="14"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nodePh="1">
                                  <p:stCondLst>
                                    <p:cond delay="0"/>
                                  </p:stCondLst>
                                  <p:endCondLst>
                                    <p:cond evt="begin" delay="0">
                                      <p:tn val="17"/>
                                    </p:cond>
                                  </p:endCondLst>
                                  <p:childTnLst>
                                    <p:set>
                                      <p:cBhvr>
                                        <p:cTn id="18"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nodePh="1">
                                  <p:stCondLst>
                                    <p:cond delay="0"/>
                                  </p:stCondLst>
                                  <p:endCondLst>
                                    <p:cond evt="begin" delay="0">
                                      <p:tn val="21"/>
                                    </p:cond>
                                  </p:endCondLst>
                                  <p:childTnLst>
                                    <p:set>
                                      <p:cBhvr>
                                        <p:cTn id="22"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1">
                                            <p:txEl>
                                              <p:pRg st="4" end="4"/>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1">
                                            <p:txEl>
                                              <p:pRg st="5" end="5"/>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1">
                                            <p:txEl>
                                              <p:pRg st="6" end="6"/>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1">
                                            <p:txEl>
                                              <p:pRg st="7" end="7"/>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1">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P spid="9" grpId="0" build="p"/>
      <p:bldP spid="10" grpId="0" build="p"/>
      <p:bldP spid="12" grpId="0" build="p"/>
      <p:bldP spid="11"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 xmlns:a16="http://schemas.microsoft.com/office/drawing/2014/main" id="{A4046600-D8F1-4369-8843-1B8BEF917C35}"/>
              </a:ext>
            </a:extLst>
          </p:cNvPr>
          <p:cNvSpPr>
            <a:spLocks noGrp="1"/>
          </p:cNvSpPr>
          <p:nvPr>
            <p:ph type="ctrTitle"/>
          </p:nvPr>
        </p:nvSpPr>
        <p:spPr>
          <a:xfrm>
            <a:off x="2065198" y="950077"/>
            <a:ext cx="8924355" cy="775206"/>
          </a:xfrm>
        </p:spPr>
        <p:txBody>
          <a:bodyPr anchor="b">
            <a:normAutofit fontScale="90000"/>
          </a:bodyPr>
          <a:lstStyle/>
          <a:p>
            <a:r>
              <a:rPr lang="ja-JP" altLang="en-US" b="1" dirty="0"/>
              <a:t>インターフェースの</a:t>
            </a:r>
            <a:r>
              <a:rPr lang="ja-JP" altLang="en-US" b="1" dirty="0" smtClean="0"/>
              <a:t>デフォルトメソッド</a:t>
            </a:r>
            <a:endParaRPr lang="en-US" altLang="ja-JP" cap="none" dirty="0"/>
          </a:p>
        </p:txBody>
      </p:sp>
      <p:sp>
        <p:nvSpPr>
          <p:cNvPr id="4" name="スライド番号プレースホルダー 3"/>
          <p:cNvSpPr>
            <a:spLocks noGrp="1"/>
          </p:cNvSpPr>
          <p:nvPr>
            <p:ph type="sldNum" sz="quarter" idx="12"/>
          </p:nvPr>
        </p:nvSpPr>
        <p:spPr>
          <a:xfrm>
            <a:off x="11420911" y="6492875"/>
            <a:ext cx="771089" cy="365125"/>
          </a:xfrm>
        </p:spPr>
        <p:txBody>
          <a:bodyPr/>
          <a:lstStyle/>
          <a:p>
            <a:fld id="{437626B0-6C44-4EFC-B1EE-DD00893CB7EF}" type="slidenum">
              <a:rPr kumimoji="1" lang="ja-JP" altLang="en-US" smtClean="0"/>
              <a:t>22</a:t>
            </a:fld>
            <a:endParaRPr kumimoji="1" lang="ja-JP" altLang="en-US"/>
          </a:p>
        </p:txBody>
      </p:sp>
      <p:sp>
        <p:nvSpPr>
          <p:cNvPr id="7" name="タイトル 1">
            <a:extLst>
              <a:ext uri="{FF2B5EF4-FFF2-40B4-BE49-F238E27FC236}">
                <a16:creationId xmlns="" xmlns:a16="http://schemas.microsoft.com/office/drawing/2014/main" id="{A4046600-D8F1-4369-8843-1B8BEF917C35}"/>
              </a:ext>
            </a:extLst>
          </p:cNvPr>
          <p:cNvSpPr txBox="1">
            <a:spLocks/>
          </p:cNvSpPr>
          <p:nvPr/>
        </p:nvSpPr>
        <p:spPr>
          <a:xfrm>
            <a:off x="2655729" y="1752335"/>
            <a:ext cx="7859313" cy="4527695"/>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kumimoji="1" sz="4800" kern="1200" cap="all" baseline="0">
                <a:solidFill>
                  <a:schemeClr val="tx1"/>
                </a:solidFill>
                <a:latin typeface="+mj-lt"/>
                <a:ea typeface="+mj-ea"/>
                <a:cs typeface="+mj-cs"/>
              </a:defRPr>
            </a:lvl1pPr>
          </a:lstStyle>
          <a:p>
            <a:endParaRPr lang="ja-JP" altLang="en-US" cap="none" dirty="0">
              <a:solidFill>
                <a:srgbClr val="FFFFFF"/>
              </a:solidFill>
            </a:endParaRPr>
          </a:p>
        </p:txBody>
      </p:sp>
      <p:sp>
        <p:nvSpPr>
          <p:cNvPr id="9" name="サブタイトル 2">
            <a:extLst>
              <a:ext uri="{FF2B5EF4-FFF2-40B4-BE49-F238E27FC236}">
                <a16:creationId xmlns="" xmlns:a16="http://schemas.microsoft.com/office/drawing/2014/main" id="{44F2B53F-5AB2-4BCD-9167-A2941A6AD42B}"/>
              </a:ext>
            </a:extLst>
          </p:cNvPr>
          <p:cNvSpPr txBox="1">
            <a:spLocks/>
          </p:cNvSpPr>
          <p:nvPr/>
        </p:nvSpPr>
        <p:spPr>
          <a:xfrm>
            <a:off x="2621871" y="4761779"/>
            <a:ext cx="8577263" cy="1009291"/>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endParaRPr lang="en-US" altLang="ja-JP" sz="2400" cap="none" dirty="0"/>
          </a:p>
        </p:txBody>
      </p:sp>
      <p:sp>
        <p:nvSpPr>
          <p:cNvPr id="10" name="サブタイトル 2">
            <a:extLst>
              <a:ext uri="{FF2B5EF4-FFF2-40B4-BE49-F238E27FC236}">
                <a16:creationId xmlns="" xmlns:a16="http://schemas.microsoft.com/office/drawing/2014/main" id="{44F2B53F-5AB2-4BCD-9167-A2941A6AD42B}"/>
              </a:ext>
            </a:extLst>
          </p:cNvPr>
          <p:cNvSpPr txBox="1">
            <a:spLocks/>
          </p:cNvSpPr>
          <p:nvPr/>
        </p:nvSpPr>
        <p:spPr>
          <a:xfrm>
            <a:off x="2621872" y="2605177"/>
            <a:ext cx="8577263" cy="3856007"/>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endParaRPr lang="en-US" altLang="ja-JP" sz="2400" cap="none" dirty="0"/>
          </a:p>
        </p:txBody>
      </p:sp>
      <p:sp>
        <p:nvSpPr>
          <p:cNvPr id="12" name="サブタイトル 2">
            <a:extLst>
              <a:ext uri="{FF2B5EF4-FFF2-40B4-BE49-F238E27FC236}">
                <a16:creationId xmlns="" xmlns:a16="http://schemas.microsoft.com/office/drawing/2014/main" id="{44F2B53F-5AB2-4BCD-9167-A2941A6AD42B}"/>
              </a:ext>
            </a:extLst>
          </p:cNvPr>
          <p:cNvSpPr txBox="1">
            <a:spLocks/>
          </p:cNvSpPr>
          <p:nvPr/>
        </p:nvSpPr>
        <p:spPr>
          <a:xfrm>
            <a:off x="2621872" y="1743708"/>
            <a:ext cx="8577263" cy="4536322"/>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endParaRPr lang="en-US" altLang="ja-JP" sz="1800" cap="none" dirty="0" smtClean="0"/>
          </a:p>
        </p:txBody>
      </p:sp>
      <p:sp>
        <p:nvSpPr>
          <p:cNvPr id="11" name="サブタイトル 2">
            <a:extLst>
              <a:ext uri="{FF2B5EF4-FFF2-40B4-BE49-F238E27FC236}">
                <a16:creationId xmlns="" xmlns:a16="http://schemas.microsoft.com/office/drawing/2014/main" id="{44F2B53F-5AB2-4BCD-9167-A2941A6AD42B}"/>
              </a:ext>
            </a:extLst>
          </p:cNvPr>
          <p:cNvSpPr txBox="1">
            <a:spLocks/>
          </p:cNvSpPr>
          <p:nvPr/>
        </p:nvSpPr>
        <p:spPr>
          <a:xfrm>
            <a:off x="2774272" y="1896108"/>
            <a:ext cx="8577263" cy="4536322"/>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r>
              <a:rPr lang="ja-JP" altLang="en-US" sz="1800" b="1" dirty="0" smtClean="0"/>
              <a:t>・</a:t>
            </a:r>
            <a:r>
              <a:rPr lang="ja-JP" altLang="en-US" sz="1800" dirty="0"/>
              <a:t>インターフェースに処理本体が記述できるメソッド（抽象でないメソッド）が定義できるように</a:t>
            </a:r>
            <a:r>
              <a:rPr lang="ja-JP" altLang="en-US" sz="1800" dirty="0" smtClean="0"/>
              <a:t>なった</a:t>
            </a:r>
            <a:endParaRPr lang="en-US" altLang="ja-JP" sz="1800" dirty="0"/>
          </a:p>
          <a:p>
            <a:endParaRPr lang="en-US" altLang="ja-JP" sz="1800" b="1" dirty="0" smtClean="0"/>
          </a:p>
          <a:p>
            <a:r>
              <a:rPr lang="ja-JP" altLang="en-US" sz="1800" b="1" dirty="0" smtClean="0"/>
              <a:t>・どうなる？</a:t>
            </a:r>
            <a:endParaRPr lang="en-US" altLang="ja-JP" sz="1800" b="1" dirty="0" smtClean="0"/>
          </a:p>
          <a:p>
            <a:r>
              <a:rPr lang="ja-JP" altLang="en-US" sz="1800" b="1" dirty="0" smtClean="0"/>
              <a:t>　</a:t>
            </a:r>
            <a:r>
              <a:rPr lang="ja-JP" altLang="en-US" sz="1800" b="1" dirty="0"/>
              <a:t>マルチ</a:t>
            </a:r>
            <a:r>
              <a:rPr lang="ja-JP" altLang="en-US" sz="1800" b="1" dirty="0" smtClean="0"/>
              <a:t>継承と同じような意味になる</a:t>
            </a:r>
            <a:endParaRPr lang="en-US" altLang="ja-JP" sz="1800" b="1" dirty="0"/>
          </a:p>
          <a:p>
            <a:endParaRPr lang="en-US" altLang="ja-JP" sz="1800" b="1" dirty="0" smtClean="0"/>
          </a:p>
          <a:p>
            <a:r>
              <a:rPr lang="ja-JP" altLang="en-US" sz="1800" b="1" dirty="0" smtClean="0"/>
              <a:t>・注意点</a:t>
            </a:r>
            <a:endParaRPr lang="en-US" altLang="ja-JP" sz="1800" b="1" dirty="0" smtClean="0"/>
          </a:p>
          <a:p>
            <a:r>
              <a:rPr lang="ja-JP" altLang="en-US" sz="1800" b="1" dirty="0"/>
              <a:t>　</a:t>
            </a:r>
            <a:r>
              <a:rPr lang="ja-JP" altLang="en-US" sz="1800" dirty="0"/>
              <a:t>同じシグネチャー（メソッド名と引数の型が同じ）を持つ別々のインターフェースを継承しようとすると、そのままではコンパイルエラーになる</a:t>
            </a:r>
            <a:endParaRPr lang="en-US" altLang="ja-JP" sz="1800" b="1" dirty="0" smtClean="0"/>
          </a:p>
        </p:txBody>
      </p:sp>
    </p:spTree>
    <p:extLst>
      <p:ext uri="{BB962C8B-B14F-4D97-AF65-F5344CB8AC3E}">
        <p14:creationId xmlns:p14="http://schemas.microsoft.com/office/powerpoint/2010/main" val="296426396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nodePh="1">
                                  <p:stCondLst>
                                    <p:cond delay="0"/>
                                  </p:stCondLst>
                                  <p:endCondLst>
                                    <p:cond evt="begin" delay="0">
                                      <p:tn val="9"/>
                                    </p:cond>
                                  </p:end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nodePh="1">
                                  <p:stCondLst>
                                    <p:cond delay="0"/>
                                  </p:stCondLst>
                                  <p:endCondLst>
                                    <p:cond evt="begin" delay="0">
                                      <p:tn val="13"/>
                                    </p:cond>
                                  </p:endCondLst>
                                  <p:childTnLst>
                                    <p:set>
                                      <p:cBhvr>
                                        <p:cTn id="14"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nodePh="1">
                                  <p:stCondLst>
                                    <p:cond delay="0"/>
                                  </p:stCondLst>
                                  <p:endCondLst>
                                    <p:cond evt="begin" delay="0">
                                      <p:tn val="17"/>
                                    </p:cond>
                                  </p:endCondLst>
                                  <p:childTnLst>
                                    <p:set>
                                      <p:cBhvr>
                                        <p:cTn id="18"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nodePh="1">
                                  <p:stCondLst>
                                    <p:cond delay="0"/>
                                  </p:stCondLst>
                                  <p:endCondLst>
                                    <p:cond evt="begin" delay="0">
                                      <p:tn val="21"/>
                                    </p:cond>
                                  </p:endCondLst>
                                  <p:childTnLst>
                                    <p:set>
                                      <p:cBhvr>
                                        <p:cTn id="22"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1">
                                            <p:txEl>
                                              <p:pRg st="2" end="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1">
                                            <p:txEl>
                                              <p:pRg st="3" end="3"/>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1">
                                            <p:txEl>
                                              <p:pRg st="5" end="5"/>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P spid="9" grpId="0" build="p"/>
      <p:bldP spid="10" grpId="0" build="p"/>
      <p:bldP spid="12" grpId="0" build="p"/>
      <p:bldP spid="11"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 xmlns:a16="http://schemas.microsoft.com/office/drawing/2014/main" id="{A4046600-D8F1-4369-8843-1B8BEF917C35}"/>
              </a:ext>
            </a:extLst>
          </p:cNvPr>
          <p:cNvSpPr>
            <a:spLocks noGrp="1"/>
          </p:cNvSpPr>
          <p:nvPr>
            <p:ph type="ctrTitle"/>
          </p:nvPr>
        </p:nvSpPr>
        <p:spPr>
          <a:xfrm>
            <a:off x="2065198" y="950077"/>
            <a:ext cx="8924355" cy="775206"/>
          </a:xfrm>
        </p:spPr>
        <p:txBody>
          <a:bodyPr anchor="b">
            <a:normAutofit/>
          </a:bodyPr>
          <a:lstStyle/>
          <a:p>
            <a:pPr marL="285750" indent="-285750"/>
            <a:r>
              <a:rPr lang="en-US" altLang="ja-JP" cap="none" dirty="0"/>
              <a:t>Final</a:t>
            </a:r>
            <a:r>
              <a:rPr lang="ja-JP" altLang="en-US" cap="none" dirty="0"/>
              <a:t>変数</a:t>
            </a:r>
            <a:endParaRPr lang="ja-JP" altLang="en-US" cap="none" dirty="0"/>
          </a:p>
        </p:txBody>
      </p:sp>
      <p:sp>
        <p:nvSpPr>
          <p:cNvPr id="4" name="スライド番号プレースホルダー 3"/>
          <p:cNvSpPr>
            <a:spLocks noGrp="1"/>
          </p:cNvSpPr>
          <p:nvPr>
            <p:ph type="sldNum" sz="quarter" idx="12"/>
          </p:nvPr>
        </p:nvSpPr>
        <p:spPr>
          <a:xfrm>
            <a:off x="11420911" y="6492875"/>
            <a:ext cx="771089" cy="365125"/>
          </a:xfrm>
        </p:spPr>
        <p:txBody>
          <a:bodyPr/>
          <a:lstStyle/>
          <a:p>
            <a:fld id="{437626B0-6C44-4EFC-B1EE-DD00893CB7EF}" type="slidenum">
              <a:rPr kumimoji="1" lang="ja-JP" altLang="en-US" smtClean="0"/>
              <a:t>23</a:t>
            </a:fld>
            <a:endParaRPr kumimoji="1" lang="ja-JP" altLang="en-US"/>
          </a:p>
        </p:txBody>
      </p:sp>
      <p:sp>
        <p:nvSpPr>
          <p:cNvPr id="7" name="タイトル 1">
            <a:extLst>
              <a:ext uri="{FF2B5EF4-FFF2-40B4-BE49-F238E27FC236}">
                <a16:creationId xmlns="" xmlns:a16="http://schemas.microsoft.com/office/drawing/2014/main" id="{A4046600-D8F1-4369-8843-1B8BEF917C35}"/>
              </a:ext>
            </a:extLst>
          </p:cNvPr>
          <p:cNvSpPr txBox="1">
            <a:spLocks/>
          </p:cNvSpPr>
          <p:nvPr/>
        </p:nvSpPr>
        <p:spPr>
          <a:xfrm>
            <a:off x="2655729" y="1752335"/>
            <a:ext cx="7859313" cy="4527695"/>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kumimoji="1" sz="4800" kern="1200" cap="all" baseline="0">
                <a:solidFill>
                  <a:schemeClr val="tx1"/>
                </a:solidFill>
                <a:latin typeface="+mj-lt"/>
                <a:ea typeface="+mj-ea"/>
                <a:cs typeface="+mj-cs"/>
              </a:defRPr>
            </a:lvl1pPr>
          </a:lstStyle>
          <a:p>
            <a:endParaRPr lang="ja-JP" altLang="en-US" cap="none" dirty="0">
              <a:solidFill>
                <a:srgbClr val="FFFFFF"/>
              </a:solidFill>
            </a:endParaRPr>
          </a:p>
        </p:txBody>
      </p:sp>
      <p:sp>
        <p:nvSpPr>
          <p:cNvPr id="9" name="サブタイトル 2">
            <a:extLst>
              <a:ext uri="{FF2B5EF4-FFF2-40B4-BE49-F238E27FC236}">
                <a16:creationId xmlns="" xmlns:a16="http://schemas.microsoft.com/office/drawing/2014/main" id="{44F2B53F-5AB2-4BCD-9167-A2941A6AD42B}"/>
              </a:ext>
            </a:extLst>
          </p:cNvPr>
          <p:cNvSpPr txBox="1">
            <a:spLocks/>
          </p:cNvSpPr>
          <p:nvPr/>
        </p:nvSpPr>
        <p:spPr>
          <a:xfrm>
            <a:off x="2621871" y="4761779"/>
            <a:ext cx="8577263" cy="1009291"/>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endParaRPr lang="en-US" altLang="ja-JP" sz="2400" cap="none" dirty="0"/>
          </a:p>
        </p:txBody>
      </p:sp>
      <p:sp>
        <p:nvSpPr>
          <p:cNvPr id="10" name="サブタイトル 2">
            <a:extLst>
              <a:ext uri="{FF2B5EF4-FFF2-40B4-BE49-F238E27FC236}">
                <a16:creationId xmlns="" xmlns:a16="http://schemas.microsoft.com/office/drawing/2014/main" id="{44F2B53F-5AB2-4BCD-9167-A2941A6AD42B}"/>
              </a:ext>
            </a:extLst>
          </p:cNvPr>
          <p:cNvSpPr txBox="1">
            <a:spLocks/>
          </p:cNvSpPr>
          <p:nvPr/>
        </p:nvSpPr>
        <p:spPr>
          <a:xfrm>
            <a:off x="2621872" y="2605177"/>
            <a:ext cx="8577263" cy="3856007"/>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endParaRPr lang="en-US" altLang="ja-JP" sz="2400" cap="none" dirty="0"/>
          </a:p>
        </p:txBody>
      </p:sp>
      <p:sp>
        <p:nvSpPr>
          <p:cNvPr id="12" name="サブタイトル 2">
            <a:extLst>
              <a:ext uri="{FF2B5EF4-FFF2-40B4-BE49-F238E27FC236}">
                <a16:creationId xmlns="" xmlns:a16="http://schemas.microsoft.com/office/drawing/2014/main" id="{44F2B53F-5AB2-4BCD-9167-A2941A6AD42B}"/>
              </a:ext>
            </a:extLst>
          </p:cNvPr>
          <p:cNvSpPr txBox="1">
            <a:spLocks/>
          </p:cNvSpPr>
          <p:nvPr/>
        </p:nvSpPr>
        <p:spPr>
          <a:xfrm>
            <a:off x="2621872" y="1743708"/>
            <a:ext cx="8577263" cy="4536322"/>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endParaRPr lang="en-US" altLang="ja-JP" sz="1800" cap="none" dirty="0" smtClean="0"/>
          </a:p>
        </p:txBody>
      </p:sp>
      <p:sp>
        <p:nvSpPr>
          <p:cNvPr id="11" name="サブタイトル 2">
            <a:extLst>
              <a:ext uri="{FF2B5EF4-FFF2-40B4-BE49-F238E27FC236}">
                <a16:creationId xmlns="" xmlns:a16="http://schemas.microsoft.com/office/drawing/2014/main" id="{44F2B53F-5AB2-4BCD-9167-A2941A6AD42B}"/>
              </a:ext>
            </a:extLst>
          </p:cNvPr>
          <p:cNvSpPr txBox="1">
            <a:spLocks/>
          </p:cNvSpPr>
          <p:nvPr/>
        </p:nvSpPr>
        <p:spPr>
          <a:xfrm>
            <a:off x="2774272" y="1896108"/>
            <a:ext cx="8577263" cy="4536322"/>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r>
              <a:rPr lang="ja-JP" altLang="en-US" sz="1800" dirty="0"/>
              <a:t>内部クラスや</a:t>
            </a:r>
            <a:r>
              <a:rPr lang="ja-JP" altLang="en-US" sz="1800" dirty="0">
                <a:hlinkClick r:id="rId2"/>
              </a:rPr>
              <a:t>ラムダ式</a:t>
            </a:r>
            <a:r>
              <a:rPr lang="ja-JP" altLang="en-US" sz="1800" dirty="0"/>
              <a:t>において、その外側で定義されているローカル変数を使う場合は、そのローカル変数に暗黙に</a:t>
            </a:r>
            <a:r>
              <a:rPr lang="en-US" altLang="ja-JP" sz="1800" dirty="0"/>
              <a:t>final</a:t>
            </a:r>
            <a:r>
              <a:rPr lang="ja-JP" altLang="en-US" sz="1800" dirty="0"/>
              <a:t>が付いているものと見なされる。</a:t>
            </a:r>
          </a:p>
          <a:p>
            <a:r>
              <a:rPr lang="ja-JP" altLang="en-US" sz="1800" dirty="0"/>
              <a:t/>
            </a:r>
            <a:br>
              <a:rPr lang="ja-JP" altLang="en-US" sz="1800" dirty="0"/>
            </a:br>
            <a:endParaRPr lang="en-US" altLang="ja-JP" sz="1800" b="1" dirty="0" smtClean="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50042" y="2900497"/>
            <a:ext cx="3330575" cy="1096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5846070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nodePh="1">
                                  <p:stCondLst>
                                    <p:cond delay="0"/>
                                  </p:stCondLst>
                                  <p:endCondLst>
                                    <p:cond evt="begin" delay="0">
                                      <p:tn val="9"/>
                                    </p:cond>
                                  </p:end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nodePh="1">
                                  <p:stCondLst>
                                    <p:cond delay="0"/>
                                  </p:stCondLst>
                                  <p:endCondLst>
                                    <p:cond evt="begin" delay="0">
                                      <p:tn val="13"/>
                                    </p:cond>
                                  </p:endCondLst>
                                  <p:childTnLst>
                                    <p:set>
                                      <p:cBhvr>
                                        <p:cTn id="14"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nodePh="1">
                                  <p:stCondLst>
                                    <p:cond delay="0"/>
                                  </p:stCondLst>
                                  <p:endCondLst>
                                    <p:cond evt="begin" delay="0">
                                      <p:tn val="17"/>
                                    </p:cond>
                                  </p:endCondLst>
                                  <p:childTnLst>
                                    <p:set>
                                      <p:cBhvr>
                                        <p:cTn id="18"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nodePh="1">
                                  <p:stCondLst>
                                    <p:cond delay="0"/>
                                  </p:stCondLst>
                                  <p:endCondLst>
                                    <p:cond evt="begin" delay="0">
                                      <p:tn val="21"/>
                                    </p:cond>
                                  </p:endCondLst>
                                  <p:childTnLst>
                                    <p:set>
                                      <p:cBhvr>
                                        <p:cTn id="22"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P spid="9" grpId="0" build="p"/>
      <p:bldP spid="10" grpId="0" build="p"/>
      <p:bldP spid="12" grpId="0" build="p"/>
      <p:bldP spid="11"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 xmlns:a16="http://schemas.microsoft.com/office/drawing/2014/main" id="{A4046600-D8F1-4369-8843-1B8BEF917C35}"/>
              </a:ext>
            </a:extLst>
          </p:cNvPr>
          <p:cNvSpPr>
            <a:spLocks noGrp="1"/>
          </p:cNvSpPr>
          <p:nvPr>
            <p:ph type="ctrTitle"/>
          </p:nvPr>
        </p:nvSpPr>
        <p:spPr>
          <a:xfrm>
            <a:off x="2065198" y="950077"/>
            <a:ext cx="8924355" cy="775206"/>
          </a:xfrm>
        </p:spPr>
        <p:txBody>
          <a:bodyPr anchor="b">
            <a:normAutofit/>
          </a:bodyPr>
          <a:lstStyle/>
          <a:p>
            <a:r>
              <a:rPr lang="en-US" altLang="ja-JP" b="1" dirty="0"/>
              <a:t>Java</a:t>
            </a:r>
            <a:r>
              <a:rPr lang="ja-JP" altLang="en-US" b="1" dirty="0"/>
              <a:t>ラムダ式</a:t>
            </a:r>
          </a:p>
        </p:txBody>
      </p:sp>
      <p:sp>
        <p:nvSpPr>
          <p:cNvPr id="4" name="スライド番号プレースホルダー 3"/>
          <p:cNvSpPr>
            <a:spLocks noGrp="1"/>
          </p:cNvSpPr>
          <p:nvPr>
            <p:ph type="sldNum" sz="quarter" idx="12"/>
          </p:nvPr>
        </p:nvSpPr>
        <p:spPr>
          <a:xfrm>
            <a:off x="11420911" y="6492875"/>
            <a:ext cx="771089" cy="365125"/>
          </a:xfrm>
        </p:spPr>
        <p:txBody>
          <a:bodyPr/>
          <a:lstStyle/>
          <a:p>
            <a:fld id="{437626B0-6C44-4EFC-B1EE-DD00893CB7EF}" type="slidenum">
              <a:rPr kumimoji="1" lang="ja-JP" altLang="en-US" smtClean="0"/>
              <a:t>24</a:t>
            </a:fld>
            <a:endParaRPr kumimoji="1" lang="ja-JP" altLang="en-US"/>
          </a:p>
        </p:txBody>
      </p:sp>
      <p:sp>
        <p:nvSpPr>
          <p:cNvPr id="7" name="タイトル 1">
            <a:extLst>
              <a:ext uri="{FF2B5EF4-FFF2-40B4-BE49-F238E27FC236}">
                <a16:creationId xmlns="" xmlns:a16="http://schemas.microsoft.com/office/drawing/2014/main" id="{A4046600-D8F1-4369-8843-1B8BEF917C35}"/>
              </a:ext>
            </a:extLst>
          </p:cNvPr>
          <p:cNvSpPr txBox="1">
            <a:spLocks/>
          </p:cNvSpPr>
          <p:nvPr/>
        </p:nvSpPr>
        <p:spPr>
          <a:xfrm>
            <a:off x="2655729" y="1752335"/>
            <a:ext cx="7859313" cy="4527695"/>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kumimoji="1" sz="4800" kern="1200" cap="all" baseline="0">
                <a:solidFill>
                  <a:schemeClr val="tx1"/>
                </a:solidFill>
                <a:latin typeface="+mj-lt"/>
                <a:ea typeface="+mj-ea"/>
                <a:cs typeface="+mj-cs"/>
              </a:defRPr>
            </a:lvl1pPr>
          </a:lstStyle>
          <a:p>
            <a:endParaRPr lang="ja-JP" altLang="en-US" cap="none" dirty="0">
              <a:solidFill>
                <a:srgbClr val="FFFFFF"/>
              </a:solidFill>
            </a:endParaRPr>
          </a:p>
        </p:txBody>
      </p:sp>
      <p:sp>
        <p:nvSpPr>
          <p:cNvPr id="9" name="サブタイトル 2">
            <a:extLst>
              <a:ext uri="{FF2B5EF4-FFF2-40B4-BE49-F238E27FC236}">
                <a16:creationId xmlns="" xmlns:a16="http://schemas.microsoft.com/office/drawing/2014/main" id="{44F2B53F-5AB2-4BCD-9167-A2941A6AD42B}"/>
              </a:ext>
            </a:extLst>
          </p:cNvPr>
          <p:cNvSpPr txBox="1">
            <a:spLocks/>
          </p:cNvSpPr>
          <p:nvPr/>
        </p:nvSpPr>
        <p:spPr>
          <a:xfrm>
            <a:off x="2621871" y="4761779"/>
            <a:ext cx="8577263" cy="1009291"/>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endParaRPr lang="en-US" altLang="ja-JP" sz="2400" cap="none" dirty="0"/>
          </a:p>
        </p:txBody>
      </p:sp>
      <p:sp>
        <p:nvSpPr>
          <p:cNvPr id="10" name="サブタイトル 2">
            <a:extLst>
              <a:ext uri="{FF2B5EF4-FFF2-40B4-BE49-F238E27FC236}">
                <a16:creationId xmlns="" xmlns:a16="http://schemas.microsoft.com/office/drawing/2014/main" id="{44F2B53F-5AB2-4BCD-9167-A2941A6AD42B}"/>
              </a:ext>
            </a:extLst>
          </p:cNvPr>
          <p:cNvSpPr txBox="1">
            <a:spLocks/>
          </p:cNvSpPr>
          <p:nvPr/>
        </p:nvSpPr>
        <p:spPr>
          <a:xfrm>
            <a:off x="2621872" y="2605177"/>
            <a:ext cx="8577263" cy="3856007"/>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endParaRPr lang="en-US" altLang="ja-JP" sz="2400" cap="none" dirty="0"/>
          </a:p>
        </p:txBody>
      </p:sp>
      <p:sp>
        <p:nvSpPr>
          <p:cNvPr id="12" name="サブタイトル 2">
            <a:extLst>
              <a:ext uri="{FF2B5EF4-FFF2-40B4-BE49-F238E27FC236}">
                <a16:creationId xmlns="" xmlns:a16="http://schemas.microsoft.com/office/drawing/2014/main" id="{44F2B53F-5AB2-4BCD-9167-A2941A6AD42B}"/>
              </a:ext>
            </a:extLst>
          </p:cNvPr>
          <p:cNvSpPr txBox="1">
            <a:spLocks/>
          </p:cNvSpPr>
          <p:nvPr/>
        </p:nvSpPr>
        <p:spPr>
          <a:xfrm>
            <a:off x="2621872" y="1743708"/>
            <a:ext cx="8577263" cy="4536322"/>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endParaRPr lang="en-US" altLang="ja-JP" sz="1800" cap="none" dirty="0" smtClean="0"/>
          </a:p>
        </p:txBody>
      </p:sp>
      <p:sp>
        <p:nvSpPr>
          <p:cNvPr id="11" name="サブタイトル 2">
            <a:extLst>
              <a:ext uri="{FF2B5EF4-FFF2-40B4-BE49-F238E27FC236}">
                <a16:creationId xmlns="" xmlns:a16="http://schemas.microsoft.com/office/drawing/2014/main" id="{44F2B53F-5AB2-4BCD-9167-A2941A6AD42B}"/>
              </a:ext>
            </a:extLst>
          </p:cNvPr>
          <p:cNvSpPr txBox="1">
            <a:spLocks/>
          </p:cNvSpPr>
          <p:nvPr/>
        </p:nvSpPr>
        <p:spPr>
          <a:xfrm>
            <a:off x="2774272" y="1896108"/>
            <a:ext cx="8577263" cy="4536322"/>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r>
              <a:rPr lang="en-US" altLang="ja-JP" sz="1800" dirty="0">
                <a:hlinkClick r:id="rId2"/>
              </a:rPr>
              <a:t>https://</a:t>
            </a:r>
            <a:r>
              <a:rPr lang="en-US" altLang="ja-JP" sz="1800" dirty="0" smtClean="0">
                <a:hlinkClick r:id="rId2"/>
              </a:rPr>
              <a:t>www.ne.jp/asahi/hishidama/home/tech/java/lambda.html</a:t>
            </a:r>
            <a:endParaRPr lang="en-US" altLang="ja-JP" sz="1800" dirty="0" smtClean="0"/>
          </a:p>
          <a:p>
            <a:r>
              <a:rPr lang="en-US" altLang="ja-JP" sz="1800" dirty="0" smtClean="0"/>
              <a:t>※</a:t>
            </a:r>
            <a:r>
              <a:rPr lang="ja-JP" altLang="en-US" sz="1800" dirty="0" smtClean="0"/>
              <a:t>興味ある方は、上記のウェブサイトをご参照ください。</a:t>
            </a:r>
            <a:endParaRPr lang="en-US" altLang="ja-JP" sz="1800" dirty="0" smtClean="0"/>
          </a:p>
          <a:p>
            <a:r>
              <a:rPr lang="ja-JP" altLang="en-US" sz="1800" dirty="0"/>
              <a:t/>
            </a:r>
            <a:br>
              <a:rPr lang="ja-JP" altLang="en-US" sz="1800" dirty="0"/>
            </a:br>
            <a:endParaRPr lang="en-US" altLang="ja-JP" sz="1800" b="1" dirty="0" smtClean="0"/>
          </a:p>
        </p:txBody>
      </p:sp>
    </p:spTree>
    <p:extLst>
      <p:ext uri="{BB962C8B-B14F-4D97-AF65-F5344CB8AC3E}">
        <p14:creationId xmlns:p14="http://schemas.microsoft.com/office/powerpoint/2010/main" val="35300574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nodePh="1">
                                  <p:stCondLst>
                                    <p:cond delay="0"/>
                                  </p:stCondLst>
                                  <p:endCondLst>
                                    <p:cond evt="begin" delay="0">
                                      <p:tn val="9"/>
                                    </p:cond>
                                  </p:end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nodePh="1">
                                  <p:stCondLst>
                                    <p:cond delay="0"/>
                                  </p:stCondLst>
                                  <p:endCondLst>
                                    <p:cond evt="begin" delay="0">
                                      <p:tn val="13"/>
                                    </p:cond>
                                  </p:endCondLst>
                                  <p:childTnLst>
                                    <p:set>
                                      <p:cBhvr>
                                        <p:cTn id="14"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nodePh="1">
                                  <p:stCondLst>
                                    <p:cond delay="0"/>
                                  </p:stCondLst>
                                  <p:endCondLst>
                                    <p:cond evt="begin" delay="0">
                                      <p:tn val="17"/>
                                    </p:cond>
                                  </p:endCondLst>
                                  <p:childTnLst>
                                    <p:set>
                                      <p:cBhvr>
                                        <p:cTn id="18"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nodePh="1">
                                  <p:stCondLst>
                                    <p:cond delay="0"/>
                                  </p:stCondLst>
                                  <p:endCondLst>
                                    <p:cond evt="begin" delay="0">
                                      <p:tn val="21"/>
                                    </p:cond>
                                  </p:endCondLst>
                                  <p:childTnLst>
                                    <p:set>
                                      <p:cBhvr>
                                        <p:cTn id="22"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P spid="9" grpId="0" build="p"/>
      <p:bldP spid="10" grpId="0" build="p"/>
      <p:bldP spid="12" grpId="0" build="p"/>
      <p:bldP spid="11"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 xmlns:a16="http://schemas.microsoft.com/office/drawing/2014/main" id="{A4046600-D8F1-4369-8843-1B8BEF917C35}"/>
              </a:ext>
            </a:extLst>
          </p:cNvPr>
          <p:cNvSpPr>
            <a:spLocks noGrp="1"/>
          </p:cNvSpPr>
          <p:nvPr>
            <p:ph type="ctrTitle"/>
          </p:nvPr>
        </p:nvSpPr>
        <p:spPr>
          <a:xfrm>
            <a:off x="2065198" y="950077"/>
            <a:ext cx="8924355" cy="775206"/>
          </a:xfrm>
        </p:spPr>
        <p:txBody>
          <a:bodyPr anchor="b">
            <a:normAutofit/>
          </a:bodyPr>
          <a:lstStyle/>
          <a:p>
            <a:r>
              <a:rPr lang="ja-JP" altLang="en-US" b="1" dirty="0"/>
              <a:t>単一アンダースコア</a:t>
            </a:r>
            <a:endParaRPr lang="ja-JP" altLang="en-US" b="1" dirty="0"/>
          </a:p>
        </p:txBody>
      </p:sp>
      <p:sp>
        <p:nvSpPr>
          <p:cNvPr id="4" name="スライド番号プレースホルダー 3"/>
          <p:cNvSpPr>
            <a:spLocks noGrp="1"/>
          </p:cNvSpPr>
          <p:nvPr>
            <p:ph type="sldNum" sz="quarter" idx="12"/>
          </p:nvPr>
        </p:nvSpPr>
        <p:spPr>
          <a:xfrm>
            <a:off x="11420911" y="6492875"/>
            <a:ext cx="771089" cy="365125"/>
          </a:xfrm>
        </p:spPr>
        <p:txBody>
          <a:bodyPr/>
          <a:lstStyle/>
          <a:p>
            <a:fld id="{437626B0-6C44-4EFC-B1EE-DD00893CB7EF}" type="slidenum">
              <a:rPr kumimoji="1" lang="ja-JP" altLang="en-US" smtClean="0"/>
              <a:t>25</a:t>
            </a:fld>
            <a:endParaRPr kumimoji="1" lang="ja-JP" altLang="en-US"/>
          </a:p>
        </p:txBody>
      </p:sp>
      <p:sp>
        <p:nvSpPr>
          <p:cNvPr id="7" name="タイトル 1">
            <a:extLst>
              <a:ext uri="{FF2B5EF4-FFF2-40B4-BE49-F238E27FC236}">
                <a16:creationId xmlns="" xmlns:a16="http://schemas.microsoft.com/office/drawing/2014/main" id="{A4046600-D8F1-4369-8843-1B8BEF917C35}"/>
              </a:ext>
            </a:extLst>
          </p:cNvPr>
          <p:cNvSpPr txBox="1">
            <a:spLocks/>
          </p:cNvSpPr>
          <p:nvPr/>
        </p:nvSpPr>
        <p:spPr>
          <a:xfrm>
            <a:off x="2655729" y="1752335"/>
            <a:ext cx="7859313" cy="4527695"/>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kumimoji="1" sz="4800" kern="1200" cap="all" baseline="0">
                <a:solidFill>
                  <a:schemeClr val="tx1"/>
                </a:solidFill>
                <a:latin typeface="+mj-lt"/>
                <a:ea typeface="+mj-ea"/>
                <a:cs typeface="+mj-cs"/>
              </a:defRPr>
            </a:lvl1pPr>
          </a:lstStyle>
          <a:p>
            <a:endParaRPr lang="ja-JP" altLang="en-US" cap="none" dirty="0">
              <a:solidFill>
                <a:srgbClr val="FFFFFF"/>
              </a:solidFill>
            </a:endParaRPr>
          </a:p>
        </p:txBody>
      </p:sp>
      <p:sp>
        <p:nvSpPr>
          <p:cNvPr id="9" name="サブタイトル 2">
            <a:extLst>
              <a:ext uri="{FF2B5EF4-FFF2-40B4-BE49-F238E27FC236}">
                <a16:creationId xmlns="" xmlns:a16="http://schemas.microsoft.com/office/drawing/2014/main" id="{44F2B53F-5AB2-4BCD-9167-A2941A6AD42B}"/>
              </a:ext>
            </a:extLst>
          </p:cNvPr>
          <p:cNvSpPr txBox="1">
            <a:spLocks/>
          </p:cNvSpPr>
          <p:nvPr/>
        </p:nvSpPr>
        <p:spPr>
          <a:xfrm>
            <a:off x="2621871" y="4761779"/>
            <a:ext cx="8577263" cy="1009291"/>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endParaRPr lang="en-US" altLang="ja-JP" sz="2400" cap="none" dirty="0"/>
          </a:p>
        </p:txBody>
      </p:sp>
      <p:sp>
        <p:nvSpPr>
          <p:cNvPr id="10" name="サブタイトル 2">
            <a:extLst>
              <a:ext uri="{FF2B5EF4-FFF2-40B4-BE49-F238E27FC236}">
                <a16:creationId xmlns="" xmlns:a16="http://schemas.microsoft.com/office/drawing/2014/main" id="{44F2B53F-5AB2-4BCD-9167-A2941A6AD42B}"/>
              </a:ext>
            </a:extLst>
          </p:cNvPr>
          <p:cNvSpPr txBox="1">
            <a:spLocks/>
          </p:cNvSpPr>
          <p:nvPr/>
        </p:nvSpPr>
        <p:spPr>
          <a:xfrm>
            <a:off x="2621872" y="2605177"/>
            <a:ext cx="8577263" cy="3856007"/>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endParaRPr lang="en-US" altLang="ja-JP" sz="2400" cap="none" dirty="0"/>
          </a:p>
        </p:txBody>
      </p:sp>
      <p:sp>
        <p:nvSpPr>
          <p:cNvPr id="12" name="サブタイトル 2">
            <a:extLst>
              <a:ext uri="{FF2B5EF4-FFF2-40B4-BE49-F238E27FC236}">
                <a16:creationId xmlns="" xmlns:a16="http://schemas.microsoft.com/office/drawing/2014/main" id="{44F2B53F-5AB2-4BCD-9167-A2941A6AD42B}"/>
              </a:ext>
            </a:extLst>
          </p:cNvPr>
          <p:cNvSpPr txBox="1">
            <a:spLocks/>
          </p:cNvSpPr>
          <p:nvPr/>
        </p:nvSpPr>
        <p:spPr>
          <a:xfrm>
            <a:off x="2621872" y="1743708"/>
            <a:ext cx="8577263" cy="4536322"/>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endParaRPr lang="en-US" altLang="ja-JP" sz="1800" cap="none" dirty="0" smtClean="0"/>
          </a:p>
        </p:txBody>
      </p:sp>
      <p:sp>
        <p:nvSpPr>
          <p:cNvPr id="11" name="サブタイトル 2">
            <a:extLst>
              <a:ext uri="{FF2B5EF4-FFF2-40B4-BE49-F238E27FC236}">
                <a16:creationId xmlns="" xmlns:a16="http://schemas.microsoft.com/office/drawing/2014/main" id="{44F2B53F-5AB2-4BCD-9167-A2941A6AD42B}"/>
              </a:ext>
            </a:extLst>
          </p:cNvPr>
          <p:cNvSpPr txBox="1">
            <a:spLocks/>
          </p:cNvSpPr>
          <p:nvPr/>
        </p:nvSpPr>
        <p:spPr>
          <a:xfrm>
            <a:off x="2774272" y="1868525"/>
            <a:ext cx="8577263" cy="4536322"/>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r>
              <a:rPr lang="en-US" altLang="ja-JP" sz="1800" dirty="0"/>
              <a:t>class </a:t>
            </a:r>
            <a:r>
              <a:rPr lang="en-US" altLang="ja-JP" sz="1800" b="1" dirty="0"/>
              <a:t>_</a:t>
            </a:r>
            <a:r>
              <a:rPr lang="en-US" altLang="ja-JP" sz="1800" dirty="0"/>
              <a:t> { void </a:t>
            </a:r>
            <a:r>
              <a:rPr lang="en-US" altLang="ja-JP" sz="1800" b="1" dirty="0"/>
              <a:t>_</a:t>
            </a:r>
            <a:r>
              <a:rPr lang="en-US" altLang="ja-JP" sz="1800" dirty="0"/>
              <a:t>() { </a:t>
            </a:r>
            <a:r>
              <a:rPr lang="en-US" altLang="ja-JP" sz="1800" dirty="0" err="1"/>
              <a:t>int</a:t>
            </a:r>
            <a:r>
              <a:rPr lang="en-US" altLang="ja-JP" sz="1800" dirty="0"/>
              <a:t> </a:t>
            </a:r>
            <a:r>
              <a:rPr lang="en-US" altLang="ja-JP" sz="1800" b="1" dirty="0"/>
              <a:t>_</a:t>
            </a:r>
            <a:r>
              <a:rPr lang="en-US" altLang="ja-JP" sz="1800" dirty="0"/>
              <a:t> = 1; </a:t>
            </a:r>
            <a:r>
              <a:rPr lang="en-US" altLang="ja-JP" sz="1800" dirty="0" err="1"/>
              <a:t>System.out.println</a:t>
            </a:r>
            <a:r>
              <a:rPr lang="en-US" altLang="ja-JP" sz="1800" dirty="0"/>
              <a:t>(</a:t>
            </a:r>
            <a:r>
              <a:rPr lang="en-US" altLang="ja-JP" sz="1800" b="1" dirty="0"/>
              <a:t>_</a:t>
            </a:r>
            <a:r>
              <a:rPr lang="en-US" altLang="ja-JP" sz="1800" dirty="0"/>
              <a:t>); } </a:t>
            </a:r>
            <a:r>
              <a:rPr lang="en-US" altLang="ja-JP" sz="1800" dirty="0" smtClean="0"/>
              <a:t>}</a:t>
            </a:r>
          </a:p>
          <a:p>
            <a:endParaRPr lang="en-US" altLang="ja-JP" sz="1800" dirty="0"/>
          </a:p>
          <a:p>
            <a:r>
              <a:rPr lang="en-US" altLang="ja-JP" sz="1800" dirty="0"/>
              <a:t>JDK1.8</a:t>
            </a:r>
            <a:r>
              <a:rPr lang="ja-JP" altLang="en-US" sz="1800" dirty="0"/>
              <a:t>では、単一のアンダースコア「</a:t>
            </a:r>
            <a:r>
              <a:rPr lang="en-US" altLang="ja-JP" sz="1800" dirty="0"/>
              <a:t>_</a:t>
            </a:r>
            <a:r>
              <a:rPr lang="ja-JP" altLang="en-US" sz="1800" dirty="0"/>
              <a:t>」を識別子に使うと警告が出るようになった</a:t>
            </a:r>
            <a:r>
              <a:rPr lang="ja-JP" altLang="en-US" sz="1800" dirty="0"/>
              <a:t/>
            </a:r>
            <a:br>
              <a:rPr lang="ja-JP" altLang="en-US" sz="1800" dirty="0"/>
            </a:br>
            <a:endParaRPr lang="en-US" altLang="ja-JP" sz="1800" b="1" dirty="0" smtClean="0"/>
          </a:p>
        </p:txBody>
      </p:sp>
    </p:spTree>
    <p:extLst>
      <p:ext uri="{BB962C8B-B14F-4D97-AF65-F5344CB8AC3E}">
        <p14:creationId xmlns:p14="http://schemas.microsoft.com/office/powerpoint/2010/main" val="412597856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nodePh="1">
                                  <p:stCondLst>
                                    <p:cond delay="0"/>
                                  </p:stCondLst>
                                  <p:endCondLst>
                                    <p:cond evt="begin" delay="0">
                                      <p:tn val="9"/>
                                    </p:cond>
                                  </p:end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nodePh="1">
                                  <p:stCondLst>
                                    <p:cond delay="0"/>
                                  </p:stCondLst>
                                  <p:endCondLst>
                                    <p:cond evt="begin" delay="0">
                                      <p:tn val="13"/>
                                    </p:cond>
                                  </p:endCondLst>
                                  <p:childTnLst>
                                    <p:set>
                                      <p:cBhvr>
                                        <p:cTn id="14"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nodePh="1">
                                  <p:stCondLst>
                                    <p:cond delay="0"/>
                                  </p:stCondLst>
                                  <p:endCondLst>
                                    <p:cond evt="begin" delay="0">
                                      <p:tn val="17"/>
                                    </p:cond>
                                  </p:endCondLst>
                                  <p:childTnLst>
                                    <p:set>
                                      <p:cBhvr>
                                        <p:cTn id="18"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nodePh="1">
                                  <p:stCondLst>
                                    <p:cond delay="0"/>
                                  </p:stCondLst>
                                  <p:endCondLst>
                                    <p:cond evt="begin" delay="0">
                                      <p:tn val="21"/>
                                    </p:cond>
                                  </p:endCondLst>
                                  <p:childTnLst>
                                    <p:set>
                                      <p:cBhvr>
                                        <p:cTn id="22"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P spid="9" grpId="0" build="p"/>
      <p:bldP spid="10" grpId="0" build="p"/>
      <p:bldP spid="12" grpId="0" build="p"/>
      <p:bldP spid="11"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 xmlns:a16="http://schemas.microsoft.com/office/drawing/2014/main" id="{A4046600-D8F1-4369-8843-1B8BEF917C35}"/>
              </a:ext>
            </a:extLst>
          </p:cNvPr>
          <p:cNvSpPr>
            <a:spLocks noGrp="1"/>
          </p:cNvSpPr>
          <p:nvPr>
            <p:ph type="ctrTitle"/>
          </p:nvPr>
        </p:nvSpPr>
        <p:spPr>
          <a:xfrm>
            <a:off x="2065198" y="950077"/>
            <a:ext cx="8924355" cy="775206"/>
          </a:xfrm>
        </p:spPr>
        <p:txBody>
          <a:bodyPr anchor="b">
            <a:normAutofit/>
          </a:bodyPr>
          <a:lstStyle/>
          <a:p>
            <a:r>
              <a:rPr lang="ja-JP" altLang="en-US" b="1" dirty="0"/>
              <a:t>日付時刻</a:t>
            </a:r>
            <a:r>
              <a:rPr lang="en-US" altLang="ja-JP" b="1" dirty="0"/>
              <a:t>API</a:t>
            </a:r>
            <a:endParaRPr lang="ja-JP" altLang="en-US" b="1" dirty="0"/>
          </a:p>
        </p:txBody>
      </p:sp>
      <p:sp>
        <p:nvSpPr>
          <p:cNvPr id="4" name="スライド番号プレースホルダー 3"/>
          <p:cNvSpPr>
            <a:spLocks noGrp="1"/>
          </p:cNvSpPr>
          <p:nvPr>
            <p:ph type="sldNum" sz="quarter" idx="12"/>
          </p:nvPr>
        </p:nvSpPr>
        <p:spPr>
          <a:xfrm>
            <a:off x="11420911" y="6492875"/>
            <a:ext cx="771089" cy="365125"/>
          </a:xfrm>
        </p:spPr>
        <p:txBody>
          <a:bodyPr/>
          <a:lstStyle/>
          <a:p>
            <a:fld id="{437626B0-6C44-4EFC-B1EE-DD00893CB7EF}" type="slidenum">
              <a:rPr kumimoji="1" lang="ja-JP" altLang="en-US" smtClean="0"/>
              <a:t>26</a:t>
            </a:fld>
            <a:endParaRPr kumimoji="1" lang="ja-JP" altLang="en-US"/>
          </a:p>
        </p:txBody>
      </p:sp>
      <p:sp>
        <p:nvSpPr>
          <p:cNvPr id="7" name="タイトル 1">
            <a:extLst>
              <a:ext uri="{FF2B5EF4-FFF2-40B4-BE49-F238E27FC236}">
                <a16:creationId xmlns="" xmlns:a16="http://schemas.microsoft.com/office/drawing/2014/main" id="{A4046600-D8F1-4369-8843-1B8BEF917C35}"/>
              </a:ext>
            </a:extLst>
          </p:cNvPr>
          <p:cNvSpPr txBox="1">
            <a:spLocks/>
          </p:cNvSpPr>
          <p:nvPr/>
        </p:nvSpPr>
        <p:spPr>
          <a:xfrm>
            <a:off x="2655729" y="1752335"/>
            <a:ext cx="7859313" cy="4527695"/>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kumimoji="1" sz="4800" kern="1200" cap="all" baseline="0">
                <a:solidFill>
                  <a:schemeClr val="tx1"/>
                </a:solidFill>
                <a:latin typeface="+mj-lt"/>
                <a:ea typeface="+mj-ea"/>
                <a:cs typeface="+mj-cs"/>
              </a:defRPr>
            </a:lvl1pPr>
          </a:lstStyle>
          <a:p>
            <a:endParaRPr lang="ja-JP" altLang="en-US" cap="none" dirty="0">
              <a:solidFill>
                <a:srgbClr val="FFFFFF"/>
              </a:solidFill>
            </a:endParaRPr>
          </a:p>
        </p:txBody>
      </p:sp>
      <p:sp>
        <p:nvSpPr>
          <p:cNvPr id="9" name="サブタイトル 2">
            <a:extLst>
              <a:ext uri="{FF2B5EF4-FFF2-40B4-BE49-F238E27FC236}">
                <a16:creationId xmlns="" xmlns:a16="http://schemas.microsoft.com/office/drawing/2014/main" id="{44F2B53F-5AB2-4BCD-9167-A2941A6AD42B}"/>
              </a:ext>
            </a:extLst>
          </p:cNvPr>
          <p:cNvSpPr txBox="1">
            <a:spLocks/>
          </p:cNvSpPr>
          <p:nvPr/>
        </p:nvSpPr>
        <p:spPr>
          <a:xfrm>
            <a:off x="2621871" y="4761779"/>
            <a:ext cx="8577263" cy="1009291"/>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endParaRPr lang="en-US" altLang="ja-JP" sz="2400" cap="none" dirty="0"/>
          </a:p>
        </p:txBody>
      </p:sp>
      <p:sp>
        <p:nvSpPr>
          <p:cNvPr id="10" name="サブタイトル 2">
            <a:extLst>
              <a:ext uri="{FF2B5EF4-FFF2-40B4-BE49-F238E27FC236}">
                <a16:creationId xmlns="" xmlns:a16="http://schemas.microsoft.com/office/drawing/2014/main" id="{44F2B53F-5AB2-4BCD-9167-A2941A6AD42B}"/>
              </a:ext>
            </a:extLst>
          </p:cNvPr>
          <p:cNvSpPr txBox="1">
            <a:spLocks/>
          </p:cNvSpPr>
          <p:nvPr/>
        </p:nvSpPr>
        <p:spPr>
          <a:xfrm>
            <a:off x="2621872" y="2605177"/>
            <a:ext cx="8577263" cy="3856007"/>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endParaRPr lang="en-US" altLang="ja-JP" sz="2400" cap="none" dirty="0"/>
          </a:p>
        </p:txBody>
      </p:sp>
      <p:sp>
        <p:nvSpPr>
          <p:cNvPr id="12" name="サブタイトル 2">
            <a:extLst>
              <a:ext uri="{FF2B5EF4-FFF2-40B4-BE49-F238E27FC236}">
                <a16:creationId xmlns="" xmlns:a16="http://schemas.microsoft.com/office/drawing/2014/main" id="{44F2B53F-5AB2-4BCD-9167-A2941A6AD42B}"/>
              </a:ext>
            </a:extLst>
          </p:cNvPr>
          <p:cNvSpPr txBox="1">
            <a:spLocks/>
          </p:cNvSpPr>
          <p:nvPr/>
        </p:nvSpPr>
        <p:spPr>
          <a:xfrm>
            <a:off x="2621872" y="1743708"/>
            <a:ext cx="8577263" cy="4536322"/>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endParaRPr lang="en-US" altLang="ja-JP" sz="1800" cap="none" dirty="0" smtClean="0"/>
          </a:p>
        </p:txBody>
      </p:sp>
      <p:sp>
        <p:nvSpPr>
          <p:cNvPr id="11" name="サブタイトル 2">
            <a:extLst>
              <a:ext uri="{FF2B5EF4-FFF2-40B4-BE49-F238E27FC236}">
                <a16:creationId xmlns="" xmlns:a16="http://schemas.microsoft.com/office/drawing/2014/main" id="{44F2B53F-5AB2-4BCD-9167-A2941A6AD42B}"/>
              </a:ext>
            </a:extLst>
          </p:cNvPr>
          <p:cNvSpPr txBox="1">
            <a:spLocks/>
          </p:cNvSpPr>
          <p:nvPr/>
        </p:nvSpPr>
        <p:spPr>
          <a:xfrm>
            <a:off x="2774272" y="1868525"/>
            <a:ext cx="8577263" cy="4536322"/>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r>
              <a:rPr lang="ja-JP" altLang="en-US" sz="1800" b="1" dirty="0" smtClean="0"/>
              <a:t>・</a:t>
            </a:r>
            <a:r>
              <a:rPr lang="en-US" altLang="ja-JP" sz="1800" b="1" dirty="0" smtClean="0"/>
              <a:t>java.time.*</a:t>
            </a:r>
          </a:p>
          <a:p>
            <a:r>
              <a:rPr lang="en-US" altLang="ja-JP" sz="1800" b="1" dirty="0"/>
              <a:t> </a:t>
            </a:r>
            <a:r>
              <a:rPr lang="en-US" altLang="ja-JP" sz="1800" b="1" dirty="0" smtClean="0"/>
              <a:t> </a:t>
            </a:r>
            <a:r>
              <a:rPr lang="ja-JP" altLang="en-US" sz="1800" b="1" dirty="0" smtClean="0"/>
              <a:t>パッケージが導入されました</a:t>
            </a:r>
            <a:endParaRPr lang="en-US" altLang="ja-JP" sz="1800" b="1" dirty="0" smtClean="0"/>
          </a:p>
          <a:p>
            <a:endParaRPr lang="en-US" altLang="ja-JP" sz="1800" b="1" dirty="0"/>
          </a:p>
          <a:p>
            <a:pPr marL="285750" indent="-285750">
              <a:buFont typeface="Wingdings" pitchFamily="2" charset="2"/>
              <a:buChar char="Ø"/>
            </a:pPr>
            <a:r>
              <a:rPr lang="en-US" altLang="ja-JP" sz="1800" dirty="0"/>
              <a:t>Instant - </a:t>
            </a:r>
            <a:r>
              <a:rPr lang="ja-JP" altLang="en-US" sz="1800" dirty="0"/>
              <a:t>日時（エポック秒）</a:t>
            </a:r>
          </a:p>
          <a:p>
            <a:pPr marL="285750" indent="-285750">
              <a:buFont typeface="Wingdings" pitchFamily="2" charset="2"/>
              <a:buChar char="Ø"/>
            </a:pPr>
            <a:r>
              <a:rPr lang="en-US" altLang="ja-JP" sz="1800" dirty="0" err="1"/>
              <a:t>LocalDateTime</a:t>
            </a:r>
            <a:r>
              <a:rPr lang="en-US" altLang="ja-JP" sz="1800" dirty="0"/>
              <a:t> - </a:t>
            </a:r>
            <a:r>
              <a:rPr lang="ja-JP" altLang="en-US" sz="1800" dirty="0"/>
              <a:t>タイムゾーンなし日時</a:t>
            </a:r>
          </a:p>
          <a:p>
            <a:pPr marL="285750" indent="-285750">
              <a:buFont typeface="Wingdings" pitchFamily="2" charset="2"/>
              <a:buChar char="Ø"/>
            </a:pPr>
            <a:r>
              <a:rPr lang="en-US" altLang="ja-JP" sz="1800" dirty="0" err="1"/>
              <a:t>ZonedDateTime</a:t>
            </a:r>
            <a:r>
              <a:rPr lang="en-US" altLang="ja-JP" sz="1800" dirty="0"/>
              <a:t> - </a:t>
            </a:r>
            <a:r>
              <a:rPr lang="ja-JP" altLang="en-US" sz="1800" dirty="0"/>
              <a:t>タイムゾーンあり</a:t>
            </a:r>
            <a:r>
              <a:rPr lang="ja-JP" altLang="en-US" sz="1800" dirty="0" smtClean="0"/>
              <a:t>日時</a:t>
            </a:r>
            <a:endParaRPr lang="en-US" altLang="ja-JP" sz="1800" dirty="0" smtClean="0"/>
          </a:p>
          <a:p>
            <a:pPr marL="285750" indent="-285750">
              <a:buFont typeface="Wingdings" pitchFamily="2" charset="2"/>
              <a:buChar char="Ø"/>
            </a:pPr>
            <a:endParaRPr lang="en-US" altLang="ja-JP" sz="1800" dirty="0"/>
          </a:p>
          <a:p>
            <a:endParaRPr lang="ja-JP" altLang="en-US" sz="1800" dirty="0"/>
          </a:p>
          <a:p>
            <a:endParaRPr lang="en-US" altLang="ja-JP" sz="1800" b="1" dirty="0" smtClean="0"/>
          </a:p>
        </p:txBody>
      </p:sp>
    </p:spTree>
    <p:extLst>
      <p:ext uri="{BB962C8B-B14F-4D97-AF65-F5344CB8AC3E}">
        <p14:creationId xmlns:p14="http://schemas.microsoft.com/office/powerpoint/2010/main" val="372872436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nodePh="1">
                                  <p:stCondLst>
                                    <p:cond delay="0"/>
                                  </p:stCondLst>
                                  <p:endCondLst>
                                    <p:cond evt="begin" delay="0">
                                      <p:tn val="9"/>
                                    </p:cond>
                                  </p:end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nodePh="1">
                                  <p:stCondLst>
                                    <p:cond delay="0"/>
                                  </p:stCondLst>
                                  <p:endCondLst>
                                    <p:cond evt="begin" delay="0">
                                      <p:tn val="13"/>
                                    </p:cond>
                                  </p:endCondLst>
                                  <p:childTnLst>
                                    <p:set>
                                      <p:cBhvr>
                                        <p:cTn id="14"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nodePh="1">
                                  <p:stCondLst>
                                    <p:cond delay="0"/>
                                  </p:stCondLst>
                                  <p:endCondLst>
                                    <p:cond evt="begin" delay="0">
                                      <p:tn val="17"/>
                                    </p:cond>
                                  </p:endCondLst>
                                  <p:childTnLst>
                                    <p:set>
                                      <p:cBhvr>
                                        <p:cTn id="18"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nodePh="1">
                                  <p:stCondLst>
                                    <p:cond delay="0"/>
                                  </p:stCondLst>
                                  <p:endCondLst>
                                    <p:cond evt="begin" delay="0">
                                      <p:tn val="21"/>
                                    </p:cond>
                                  </p:endCondLst>
                                  <p:childTnLst>
                                    <p:set>
                                      <p:cBhvr>
                                        <p:cTn id="22"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1">
                                            <p:txEl>
                                              <p:pRg st="3" end="3"/>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1">
                                            <p:txEl>
                                              <p:pRg st="4" end="4"/>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P spid="9" grpId="0" build="p"/>
      <p:bldP spid="10" grpId="0" build="p"/>
      <p:bldP spid="12" grpId="0" build="p"/>
      <p:bldP spid="11"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 xmlns:a16="http://schemas.microsoft.com/office/drawing/2014/main" id="{A4046600-D8F1-4369-8843-1B8BEF917C35}"/>
              </a:ext>
            </a:extLst>
          </p:cNvPr>
          <p:cNvSpPr>
            <a:spLocks noGrp="1"/>
          </p:cNvSpPr>
          <p:nvPr>
            <p:ph type="ctrTitle"/>
          </p:nvPr>
        </p:nvSpPr>
        <p:spPr>
          <a:xfrm>
            <a:off x="2065198" y="950077"/>
            <a:ext cx="8924355" cy="775206"/>
          </a:xfrm>
        </p:spPr>
        <p:txBody>
          <a:bodyPr anchor="b">
            <a:normAutofit/>
          </a:bodyPr>
          <a:lstStyle/>
          <a:p>
            <a:r>
              <a:rPr lang="en-US" altLang="ja-JP" dirty="0"/>
              <a:t>Instant</a:t>
            </a:r>
            <a:endParaRPr lang="ja-JP" altLang="en-US" b="1" dirty="0"/>
          </a:p>
        </p:txBody>
      </p:sp>
      <p:sp>
        <p:nvSpPr>
          <p:cNvPr id="4" name="スライド番号プレースホルダー 3"/>
          <p:cNvSpPr>
            <a:spLocks noGrp="1"/>
          </p:cNvSpPr>
          <p:nvPr>
            <p:ph type="sldNum" sz="quarter" idx="12"/>
          </p:nvPr>
        </p:nvSpPr>
        <p:spPr>
          <a:xfrm>
            <a:off x="11420911" y="6492875"/>
            <a:ext cx="771089" cy="365125"/>
          </a:xfrm>
        </p:spPr>
        <p:txBody>
          <a:bodyPr/>
          <a:lstStyle/>
          <a:p>
            <a:fld id="{437626B0-6C44-4EFC-B1EE-DD00893CB7EF}" type="slidenum">
              <a:rPr kumimoji="1" lang="ja-JP" altLang="en-US" smtClean="0"/>
              <a:t>27</a:t>
            </a:fld>
            <a:endParaRPr kumimoji="1" lang="ja-JP" altLang="en-US"/>
          </a:p>
        </p:txBody>
      </p:sp>
      <p:sp>
        <p:nvSpPr>
          <p:cNvPr id="7" name="タイトル 1">
            <a:extLst>
              <a:ext uri="{FF2B5EF4-FFF2-40B4-BE49-F238E27FC236}">
                <a16:creationId xmlns="" xmlns:a16="http://schemas.microsoft.com/office/drawing/2014/main" id="{A4046600-D8F1-4369-8843-1B8BEF917C35}"/>
              </a:ext>
            </a:extLst>
          </p:cNvPr>
          <p:cNvSpPr txBox="1">
            <a:spLocks/>
          </p:cNvSpPr>
          <p:nvPr/>
        </p:nvSpPr>
        <p:spPr>
          <a:xfrm>
            <a:off x="2655729" y="1752335"/>
            <a:ext cx="7859313" cy="4527695"/>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kumimoji="1" sz="4800" kern="1200" cap="all" baseline="0">
                <a:solidFill>
                  <a:schemeClr val="tx1"/>
                </a:solidFill>
                <a:latin typeface="+mj-lt"/>
                <a:ea typeface="+mj-ea"/>
                <a:cs typeface="+mj-cs"/>
              </a:defRPr>
            </a:lvl1pPr>
          </a:lstStyle>
          <a:p>
            <a:endParaRPr lang="ja-JP" altLang="en-US" cap="none" dirty="0">
              <a:solidFill>
                <a:srgbClr val="FFFFFF"/>
              </a:solidFill>
            </a:endParaRPr>
          </a:p>
        </p:txBody>
      </p:sp>
      <p:sp>
        <p:nvSpPr>
          <p:cNvPr id="9" name="サブタイトル 2">
            <a:extLst>
              <a:ext uri="{FF2B5EF4-FFF2-40B4-BE49-F238E27FC236}">
                <a16:creationId xmlns="" xmlns:a16="http://schemas.microsoft.com/office/drawing/2014/main" id="{44F2B53F-5AB2-4BCD-9167-A2941A6AD42B}"/>
              </a:ext>
            </a:extLst>
          </p:cNvPr>
          <p:cNvSpPr txBox="1">
            <a:spLocks/>
          </p:cNvSpPr>
          <p:nvPr/>
        </p:nvSpPr>
        <p:spPr>
          <a:xfrm>
            <a:off x="2621871" y="4761779"/>
            <a:ext cx="8577263" cy="1009291"/>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endParaRPr lang="en-US" altLang="ja-JP" sz="2400" cap="none" dirty="0"/>
          </a:p>
        </p:txBody>
      </p:sp>
      <p:sp>
        <p:nvSpPr>
          <p:cNvPr id="10" name="サブタイトル 2">
            <a:extLst>
              <a:ext uri="{FF2B5EF4-FFF2-40B4-BE49-F238E27FC236}">
                <a16:creationId xmlns="" xmlns:a16="http://schemas.microsoft.com/office/drawing/2014/main" id="{44F2B53F-5AB2-4BCD-9167-A2941A6AD42B}"/>
              </a:ext>
            </a:extLst>
          </p:cNvPr>
          <p:cNvSpPr txBox="1">
            <a:spLocks/>
          </p:cNvSpPr>
          <p:nvPr/>
        </p:nvSpPr>
        <p:spPr>
          <a:xfrm>
            <a:off x="2621872" y="2605177"/>
            <a:ext cx="8577263" cy="3856007"/>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endParaRPr lang="en-US" altLang="ja-JP" sz="2400" cap="none" dirty="0"/>
          </a:p>
        </p:txBody>
      </p:sp>
      <p:sp>
        <p:nvSpPr>
          <p:cNvPr id="12" name="サブタイトル 2">
            <a:extLst>
              <a:ext uri="{FF2B5EF4-FFF2-40B4-BE49-F238E27FC236}">
                <a16:creationId xmlns="" xmlns:a16="http://schemas.microsoft.com/office/drawing/2014/main" id="{44F2B53F-5AB2-4BCD-9167-A2941A6AD42B}"/>
              </a:ext>
            </a:extLst>
          </p:cNvPr>
          <p:cNvSpPr txBox="1">
            <a:spLocks/>
          </p:cNvSpPr>
          <p:nvPr/>
        </p:nvSpPr>
        <p:spPr>
          <a:xfrm>
            <a:off x="2621872" y="1743708"/>
            <a:ext cx="8577263" cy="4536322"/>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endParaRPr lang="en-US" altLang="ja-JP" sz="1800" cap="none" dirty="0" smtClean="0"/>
          </a:p>
        </p:txBody>
      </p:sp>
      <p:sp>
        <p:nvSpPr>
          <p:cNvPr id="11" name="サブタイトル 2">
            <a:extLst>
              <a:ext uri="{FF2B5EF4-FFF2-40B4-BE49-F238E27FC236}">
                <a16:creationId xmlns="" xmlns:a16="http://schemas.microsoft.com/office/drawing/2014/main" id="{44F2B53F-5AB2-4BCD-9167-A2941A6AD42B}"/>
              </a:ext>
            </a:extLst>
          </p:cNvPr>
          <p:cNvSpPr txBox="1">
            <a:spLocks/>
          </p:cNvSpPr>
          <p:nvPr/>
        </p:nvSpPr>
        <p:spPr>
          <a:xfrm>
            <a:off x="2774272" y="1868525"/>
            <a:ext cx="8577263" cy="4536322"/>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r>
              <a:rPr lang="ja-JP" altLang="en-US" sz="1800" dirty="0" smtClean="0"/>
              <a:t>・</a:t>
            </a:r>
            <a:r>
              <a:rPr lang="ja-JP" altLang="en-US" sz="1800" b="1" dirty="0" smtClean="0"/>
              <a:t>エポックとは</a:t>
            </a:r>
            <a:endParaRPr lang="en-US" altLang="ja-JP" sz="1800" dirty="0" smtClean="0"/>
          </a:p>
          <a:p>
            <a:r>
              <a:rPr lang="en-US" altLang="ja-JP" sz="1800" b="1" dirty="0"/>
              <a:t>UNIX</a:t>
            </a:r>
            <a:r>
              <a:rPr lang="ja-JP" altLang="en-US" sz="1800" b="1" dirty="0"/>
              <a:t>エポック</a:t>
            </a:r>
            <a:r>
              <a:rPr lang="ja-JP" altLang="en-US" sz="1800" dirty="0"/>
              <a:t>、すなわち</a:t>
            </a:r>
            <a:r>
              <a:rPr lang="ja-JP" altLang="en-US" sz="1800" dirty="0">
                <a:hlinkClick r:id="rId2" tooltip="協定世界時"/>
              </a:rPr>
              <a:t>協定世界時</a:t>
            </a:r>
            <a:r>
              <a:rPr lang="ja-JP" altLang="en-US" sz="1800" dirty="0"/>
              <a:t> </a:t>
            </a:r>
            <a:r>
              <a:rPr lang="en-US" altLang="ja-JP" sz="1800" dirty="0"/>
              <a:t>(</a:t>
            </a:r>
            <a:r>
              <a:rPr lang="en-US" altLang="ja-JP" sz="1800" dirty="0" err="1"/>
              <a:t>UTC</a:t>
            </a:r>
            <a:r>
              <a:rPr lang="en-US" altLang="ja-JP" sz="1800" dirty="0"/>
              <a:t>) </a:t>
            </a:r>
            <a:r>
              <a:rPr lang="ja-JP" altLang="en-US" sz="1800" dirty="0" err="1"/>
              <a:t>での</a:t>
            </a:r>
            <a:r>
              <a:rPr lang="en-US" altLang="ja-JP" sz="1800" dirty="0">
                <a:hlinkClick r:id="rId3" tooltip="1970年"/>
              </a:rPr>
              <a:t>1970</a:t>
            </a:r>
            <a:r>
              <a:rPr lang="ja-JP" altLang="en-US" sz="1800" dirty="0">
                <a:hlinkClick r:id="rId3" tooltip="1970年"/>
              </a:rPr>
              <a:t>年</a:t>
            </a:r>
            <a:r>
              <a:rPr lang="en-US" altLang="ja-JP" sz="1800" dirty="0">
                <a:hlinkClick r:id="rId4" tooltip="1月1日"/>
              </a:rPr>
              <a:t>1</a:t>
            </a:r>
            <a:r>
              <a:rPr lang="ja-JP" altLang="en-US" sz="1800" dirty="0">
                <a:hlinkClick r:id="rId4" tooltip="1月1日"/>
              </a:rPr>
              <a:t>月</a:t>
            </a:r>
            <a:r>
              <a:rPr lang="en-US" altLang="ja-JP" sz="1800" dirty="0">
                <a:hlinkClick r:id="rId4" tooltip="1月1日"/>
              </a:rPr>
              <a:t>1</a:t>
            </a:r>
            <a:r>
              <a:rPr lang="ja-JP" altLang="en-US" sz="1800" dirty="0">
                <a:hlinkClick r:id="rId4" tooltip="1月1日"/>
              </a:rPr>
              <a:t>日</a:t>
            </a:r>
            <a:r>
              <a:rPr lang="ja-JP" altLang="en-US" sz="1800" dirty="0"/>
              <a:t>午前</a:t>
            </a:r>
            <a:r>
              <a:rPr lang="en-US" altLang="ja-JP" sz="1800" dirty="0"/>
              <a:t>0</a:t>
            </a:r>
            <a:r>
              <a:rPr lang="ja-JP" altLang="en-US" sz="1800" dirty="0"/>
              <a:t>時</a:t>
            </a:r>
            <a:r>
              <a:rPr lang="en-US" altLang="ja-JP" sz="1800" dirty="0"/>
              <a:t>0</a:t>
            </a:r>
            <a:r>
              <a:rPr lang="ja-JP" altLang="en-US" sz="1800" dirty="0"/>
              <a:t>分</a:t>
            </a:r>
            <a:r>
              <a:rPr lang="en-US" altLang="ja-JP" sz="1800" dirty="0"/>
              <a:t>0</a:t>
            </a:r>
            <a:r>
              <a:rPr lang="ja-JP" altLang="en-US" sz="1800" dirty="0"/>
              <a:t>秒から形式的な経過秒数（すなわち、実質的な経過秒数から、その間に挿入された</a:t>
            </a:r>
            <a:r>
              <a:rPr lang="ja-JP" altLang="en-US" sz="1800" dirty="0">
                <a:hlinkClick r:id="rId5" tooltip="閏秒"/>
              </a:rPr>
              <a:t>閏秒</a:t>
            </a:r>
            <a:r>
              <a:rPr lang="ja-JP" altLang="en-US" sz="1800" dirty="0"/>
              <a:t>を引き、削除された</a:t>
            </a:r>
            <a:r>
              <a:rPr lang="ja-JP" altLang="en-US" sz="1800" dirty="0">
                <a:hlinkClick r:id="rId5" tooltip="閏秒"/>
              </a:rPr>
              <a:t>閏秒</a:t>
            </a:r>
            <a:r>
              <a:rPr lang="ja-JP" altLang="en-US" sz="1800" dirty="0"/>
              <a:t>を加えたもの）として表される</a:t>
            </a:r>
            <a:r>
              <a:rPr lang="ja-JP" altLang="en-US" sz="1800" dirty="0" smtClean="0"/>
              <a:t>。</a:t>
            </a:r>
            <a:endParaRPr lang="en-US" altLang="ja-JP" sz="1800" dirty="0" smtClean="0"/>
          </a:p>
          <a:p>
            <a:endParaRPr lang="en-US" altLang="ja-JP" sz="1800" dirty="0"/>
          </a:p>
          <a:p>
            <a:r>
              <a:rPr lang="ja-JP" altLang="en-US" sz="1800" dirty="0" smtClean="0"/>
              <a:t>・現在日時</a:t>
            </a:r>
            <a:endParaRPr lang="en-US" altLang="ja-JP" sz="1800" dirty="0" smtClean="0"/>
          </a:p>
          <a:p>
            <a:r>
              <a:rPr lang="ja-JP" altLang="en-US" sz="1800" dirty="0" smtClean="0"/>
              <a:t>　</a:t>
            </a:r>
            <a:r>
              <a:rPr lang="en-US" altLang="ja-JP" sz="1800" dirty="0" smtClean="0"/>
              <a:t>Instant </a:t>
            </a:r>
            <a:r>
              <a:rPr lang="en-US" altLang="ja-JP" sz="1800" dirty="0" err="1"/>
              <a:t>nowInstant</a:t>
            </a:r>
            <a:r>
              <a:rPr lang="en-US" altLang="ja-JP" sz="1800" dirty="0"/>
              <a:t> </a:t>
            </a:r>
            <a:r>
              <a:rPr lang="en-US" altLang="ja-JP" sz="1800" dirty="0"/>
              <a:t>=</a:t>
            </a:r>
            <a:r>
              <a:rPr lang="en-US" altLang="ja-JP" sz="1800" dirty="0"/>
              <a:t> </a:t>
            </a:r>
            <a:r>
              <a:rPr lang="en-US" altLang="ja-JP" sz="1800" dirty="0" err="1"/>
              <a:t>Instant.now</a:t>
            </a:r>
            <a:r>
              <a:rPr lang="en-US" altLang="ja-JP" sz="1800" dirty="0"/>
              <a:t>();</a:t>
            </a:r>
            <a:endParaRPr lang="en-US" altLang="ja-JP" sz="1800" dirty="0" smtClean="0"/>
          </a:p>
          <a:p>
            <a:endParaRPr lang="en-US" altLang="ja-JP" sz="1800" dirty="0"/>
          </a:p>
          <a:p>
            <a:endParaRPr lang="en-US" altLang="ja-JP" sz="1800" dirty="0"/>
          </a:p>
          <a:p>
            <a:endParaRPr lang="ja-JP" altLang="en-US" sz="1800" dirty="0"/>
          </a:p>
          <a:p>
            <a:endParaRPr lang="en-US" altLang="ja-JP" sz="1800" b="1" dirty="0" smtClean="0"/>
          </a:p>
        </p:txBody>
      </p:sp>
    </p:spTree>
    <p:extLst>
      <p:ext uri="{BB962C8B-B14F-4D97-AF65-F5344CB8AC3E}">
        <p14:creationId xmlns:p14="http://schemas.microsoft.com/office/powerpoint/2010/main" val="40955291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nodePh="1">
                                  <p:stCondLst>
                                    <p:cond delay="0"/>
                                  </p:stCondLst>
                                  <p:endCondLst>
                                    <p:cond evt="begin" delay="0">
                                      <p:tn val="9"/>
                                    </p:cond>
                                  </p:end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nodePh="1">
                                  <p:stCondLst>
                                    <p:cond delay="0"/>
                                  </p:stCondLst>
                                  <p:endCondLst>
                                    <p:cond evt="begin" delay="0">
                                      <p:tn val="13"/>
                                    </p:cond>
                                  </p:endCondLst>
                                  <p:childTnLst>
                                    <p:set>
                                      <p:cBhvr>
                                        <p:cTn id="14"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nodePh="1">
                                  <p:stCondLst>
                                    <p:cond delay="0"/>
                                  </p:stCondLst>
                                  <p:endCondLst>
                                    <p:cond evt="begin" delay="0">
                                      <p:tn val="17"/>
                                    </p:cond>
                                  </p:endCondLst>
                                  <p:childTnLst>
                                    <p:set>
                                      <p:cBhvr>
                                        <p:cTn id="18"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nodePh="1">
                                  <p:stCondLst>
                                    <p:cond delay="0"/>
                                  </p:stCondLst>
                                  <p:endCondLst>
                                    <p:cond evt="begin" delay="0">
                                      <p:tn val="21"/>
                                    </p:cond>
                                  </p:endCondLst>
                                  <p:childTnLst>
                                    <p:set>
                                      <p:cBhvr>
                                        <p:cTn id="22"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P spid="9" grpId="0" build="p"/>
      <p:bldP spid="10" grpId="0" build="p"/>
      <p:bldP spid="12"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 xmlns:a16="http://schemas.microsoft.com/office/drawing/2014/main" id="{A4046600-D8F1-4369-8843-1B8BEF917C35}"/>
              </a:ext>
            </a:extLst>
          </p:cNvPr>
          <p:cNvSpPr>
            <a:spLocks noGrp="1"/>
          </p:cNvSpPr>
          <p:nvPr>
            <p:ph type="ctrTitle"/>
          </p:nvPr>
        </p:nvSpPr>
        <p:spPr>
          <a:xfrm>
            <a:off x="2065198" y="950077"/>
            <a:ext cx="8924355" cy="775206"/>
          </a:xfrm>
        </p:spPr>
        <p:txBody>
          <a:bodyPr anchor="b">
            <a:normAutofit/>
          </a:bodyPr>
          <a:lstStyle/>
          <a:p>
            <a:r>
              <a:rPr lang="en-US" altLang="ja-JP" dirty="0" err="1"/>
              <a:t>LocalDateTime</a:t>
            </a:r>
            <a:endParaRPr lang="ja-JP" altLang="en-US" b="1" dirty="0"/>
          </a:p>
        </p:txBody>
      </p:sp>
      <p:sp>
        <p:nvSpPr>
          <p:cNvPr id="4" name="スライド番号プレースホルダー 3"/>
          <p:cNvSpPr>
            <a:spLocks noGrp="1"/>
          </p:cNvSpPr>
          <p:nvPr>
            <p:ph type="sldNum" sz="quarter" idx="12"/>
          </p:nvPr>
        </p:nvSpPr>
        <p:spPr>
          <a:xfrm>
            <a:off x="11420911" y="6492875"/>
            <a:ext cx="771089" cy="365125"/>
          </a:xfrm>
        </p:spPr>
        <p:txBody>
          <a:bodyPr/>
          <a:lstStyle/>
          <a:p>
            <a:fld id="{437626B0-6C44-4EFC-B1EE-DD00893CB7EF}" type="slidenum">
              <a:rPr kumimoji="1" lang="ja-JP" altLang="en-US" smtClean="0"/>
              <a:t>28</a:t>
            </a:fld>
            <a:endParaRPr kumimoji="1" lang="ja-JP" altLang="en-US"/>
          </a:p>
        </p:txBody>
      </p:sp>
      <p:sp>
        <p:nvSpPr>
          <p:cNvPr id="7" name="タイトル 1">
            <a:extLst>
              <a:ext uri="{FF2B5EF4-FFF2-40B4-BE49-F238E27FC236}">
                <a16:creationId xmlns="" xmlns:a16="http://schemas.microsoft.com/office/drawing/2014/main" id="{A4046600-D8F1-4369-8843-1B8BEF917C35}"/>
              </a:ext>
            </a:extLst>
          </p:cNvPr>
          <p:cNvSpPr txBox="1">
            <a:spLocks/>
          </p:cNvSpPr>
          <p:nvPr/>
        </p:nvSpPr>
        <p:spPr>
          <a:xfrm>
            <a:off x="2655729" y="1752335"/>
            <a:ext cx="7859313" cy="4527695"/>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kumimoji="1" sz="4800" kern="1200" cap="all" baseline="0">
                <a:solidFill>
                  <a:schemeClr val="tx1"/>
                </a:solidFill>
                <a:latin typeface="+mj-lt"/>
                <a:ea typeface="+mj-ea"/>
                <a:cs typeface="+mj-cs"/>
              </a:defRPr>
            </a:lvl1pPr>
          </a:lstStyle>
          <a:p>
            <a:endParaRPr lang="ja-JP" altLang="en-US" cap="none" dirty="0">
              <a:solidFill>
                <a:srgbClr val="FFFFFF"/>
              </a:solidFill>
            </a:endParaRPr>
          </a:p>
        </p:txBody>
      </p:sp>
      <p:sp>
        <p:nvSpPr>
          <p:cNvPr id="9" name="サブタイトル 2">
            <a:extLst>
              <a:ext uri="{FF2B5EF4-FFF2-40B4-BE49-F238E27FC236}">
                <a16:creationId xmlns="" xmlns:a16="http://schemas.microsoft.com/office/drawing/2014/main" id="{44F2B53F-5AB2-4BCD-9167-A2941A6AD42B}"/>
              </a:ext>
            </a:extLst>
          </p:cNvPr>
          <p:cNvSpPr txBox="1">
            <a:spLocks/>
          </p:cNvSpPr>
          <p:nvPr/>
        </p:nvSpPr>
        <p:spPr>
          <a:xfrm>
            <a:off x="2621871" y="4761779"/>
            <a:ext cx="8577263" cy="1009291"/>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endParaRPr lang="en-US" altLang="ja-JP" sz="2400" cap="none" dirty="0"/>
          </a:p>
        </p:txBody>
      </p:sp>
      <p:sp>
        <p:nvSpPr>
          <p:cNvPr id="10" name="サブタイトル 2">
            <a:extLst>
              <a:ext uri="{FF2B5EF4-FFF2-40B4-BE49-F238E27FC236}">
                <a16:creationId xmlns="" xmlns:a16="http://schemas.microsoft.com/office/drawing/2014/main" id="{44F2B53F-5AB2-4BCD-9167-A2941A6AD42B}"/>
              </a:ext>
            </a:extLst>
          </p:cNvPr>
          <p:cNvSpPr txBox="1">
            <a:spLocks/>
          </p:cNvSpPr>
          <p:nvPr/>
        </p:nvSpPr>
        <p:spPr>
          <a:xfrm>
            <a:off x="2621872" y="2605177"/>
            <a:ext cx="8577263" cy="3856007"/>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endParaRPr lang="en-US" altLang="ja-JP" sz="2400" cap="none" dirty="0"/>
          </a:p>
        </p:txBody>
      </p:sp>
      <p:sp>
        <p:nvSpPr>
          <p:cNvPr id="12" name="サブタイトル 2">
            <a:extLst>
              <a:ext uri="{FF2B5EF4-FFF2-40B4-BE49-F238E27FC236}">
                <a16:creationId xmlns="" xmlns:a16="http://schemas.microsoft.com/office/drawing/2014/main" id="{44F2B53F-5AB2-4BCD-9167-A2941A6AD42B}"/>
              </a:ext>
            </a:extLst>
          </p:cNvPr>
          <p:cNvSpPr txBox="1">
            <a:spLocks/>
          </p:cNvSpPr>
          <p:nvPr/>
        </p:nvSpPr>
        <p:spPr>
          <a:xfrm>
            <a:off x="2621872" y="1743708"/>
            <a:ext cx="8577263" cy="4536322"/>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endParaRPr lang="en-US" altLang="ja-JP" sz="1800" cap="none" dirty="0" smtClean="0"/>
          </a:p>
        </p:txBody>
      </p:sp>
      <p:sp>
        <p:nvSpPr>
          <p:cNvPr id="11" name="サブタイトル 2">
            <a:extLst>
              <a:ext uri="{FF2B5EF4-FFF2-40B4-BE49-F238E27FC236}">
                <a16:creationId xmlns="" xmlns:a16="http://schemas.microsoft.com/office/drawing/2014/main" id="{44F2B53F-5AB2-4BCD-9167-A2941A6AD42B}"/>
              </a:ext>
            </a:extLst>
          </p:cNvPr>
          <p:cNvSpPr txBox="1">
            <a:spLocks/>
          </p:cNvSpPr>
          <p:nvPr/>
        </p:nvSpPr>
        <p:spPr>
          <a:xfrm>
            <a:off x="2774272" y="1868525"/>
            <a:ext cx="8577263" cy="4536322"/>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r>
              <a:rPr lang="ja-JP" altLang="en-US" sz="1800" dirty="0" smtClean="0"/>
              <a:t>・現在日時</a:t>
            </a:r>
            <a:endParaRPr lang="en-US" altLang="ja-JP" sz="1800" dirty="0" smtClean="0"/>
          </a:p>
          <a:p>
            <a:r>
              <a:rPr lang="ja-JP" altLang="en-US" sz="1800" dirty="0" smtClean="0"/>
              <a:t>　</a:t>
            </a:r>
            <a:r>
              <a:rPr lang="en-US" altLang="ja-JP" sz="1800" dirty="0"/>
              <a:t> </a:t>
            </a:r>
            <a:r>
              <a:rPr lang="en-US" altLang="ja-JP" sz="1800" dirty="0" err="1"/>
              <a:t>LocalDateTime</a:t>
            </a:r>
            <a:r>
              <a:rPr lang="en-US" altLang="ja-JP" sz="1800" dirty="0"/>
              <a:t> </a:t>
            </a:r>
            <a:r>
              <a:rPr lang="en-US" altLang="ja-JP" sz="1800" dirty="0" err="1"/>
              <a:t>nowLocalDt</a:t>
            </a:r>
            <a:r>
              <a:rPr lang="en-US" altLang="ja-JP" sz="1800" dirty="0"/>
              <a:t> </a:t>
            </a:r>
            <a:r>
              <a:rPr lang="en-US" altLang="ja-JP" sz="1800" dirty="0"/>
              <a:t>=</a:t>
            </a:r>
            <a:r>
              <a:rPr lang="en-US" altLang="ja-JP" sz="1800" dirty="0"/>
              <a:t> </a:t>
            </a:r>
            <a:r>
              <a:rPr lang="en-US" altLang="ja-JP" sz="1800" dirty="0" err="1"/>
              <a:t>LocalDateTime.now</a:t>
            </a:r>
            <a:r>
              <a:rPr lang="en-US" altLang="ja-JP" sz="1800" dirty="0"/>
              <a:t>();</a:t>
            </a:r>
            <a:endParaRPr lang="en-US" altLang="ja-JP" sz="1800" dirty="0"/>
          </a:p>
          <a:p>
            <a:endParaRPr lang="en-US" altLang="ja-JP" sz="1800" dirty="0"/>
          </a:p>
          <a:p>
            <a:endParaRPr lang="ja-JP" altLang="en-US" sz="1800" dirty="0"/>
          </a:p>
          <a:p>
            <a:endParaRPr lang="en-US" altLang="ja-JP" sz="1800" b="1" dirty="0" smtClean="0"/>
          </a:p>
        </p:txBody>
      </p:sp>
    </p:spTree>
    <p:extLst>
      <p:ext uri="{BB962C8B-B14F-4D97-AF65-F5344CB8AC3E}">
        <p14:creationId xmlns:p14="http://schemas.microsoft.com/office/powerpoint/2010/main" val="101136455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nodePh="1">
                                  <p:stCondLst>
                                    <p:cond delay="0"/>
                                  </p:stCondLst>
                                  <p:endCondLst>
                                    <p:cond evt="begin" delay="0">
                                      <p:tn val="9"/>
                                    </p:cond>
                                  </p:end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nodePh="1">
                                  <p:stCondLst>
                                    <p:cond delay="0"/>
                                  </p:stCondLst>
                                  <p:endCondLst>
                                    <p:cond evt="begin" delay="0">
                                      <p:tn val="13"/>
                                    </p:cond>
                                  </p:endCondLst>
                                  <p:childTnLst>
                                    <p:set>
                                      <p:cBhvr>
                                        <p:cTn id="14"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nodePh="1">
                                  <p:stCondLst>
                                    <p:cond delay="0"/>
                                  </p:stCondLst>
                                  <p:endCondLst>
                                    <p:cond evt="begin" delay="0">
                                      <p:tn val="17"/>
                                    </p:cond>
                                  </p:endCondLst>
                                  <p:childTnLst>
                                    <p:set>
                                      <p:cBhvr>
                                        <p:cTn id="18"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nodePh="1">
                                  <p:stCondLst>
                                    <p:cond delay="0"/>
                                  </p:stCondLst>
                                  <p:endCondLst>
                                    <p:cond evt="begin" delay="0">
                                      <p:tn val="21"/>
                                    </p:cond>
                                  </p:endCondLst>
                                  <p:childTnLst>
                                    <p:set>
                                      <p:cBhvr>
                                        <p:cTn id="22"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P spid="9" grpId="0" build="p"/>
      <p:bldP spid="10" grpId="0" build="p"/>
      <p:bldP spid="12"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 xmlns:a16="http://schemas.microsoft.com/office/drawing/2014/main" id="{A4046600-D8F1-4369-8843-1B8BEF917C35}"/>
              </a:ext>
            </a:extLst>
          </p:cNvPr>
          <p:cNvSpPr>
            <a:spLocks noGrp="1"/>
          </p:cNvSpPr>
          <p:nvPr>
            <p:ph type="ctrTitle"/>
          </p:nvPr>
        </p:nvSpPr>
        <p:spPr>
          <a:xfrm>
            <a:off x="2065198" y="950077"/>
            <a:ext cx="8924355" cy="775206"/>
          </a:xfrm>
        </p:spPr>
        <p:txBody>
          <a:bodyPr anchor="b">
            <a:normAutofit/>
          </a:bodyPr>
          <a:lstStyle/>
          <a:p>
            <a:r>
              <a:rPr lang="en-US" altLang="ja-JP" dirty="0" err="1"/>
              <a:t>ZonedDateTime</a:t>
            </a:r>
            <a:endParaRPr lang="ja-JP" altLang="en-US" b="1" dirty="0"/>
          </a:p>
        </p:txBody>
      </p:sp>
      <p:sp>
        <p:nvSpPr>
          <p:cNvPr id="4" name="スライド番号プレースホルダー 3"/>
          <p:cNvSpPr>
            <a:spLocks noGrp="1"/>
          </p:cNvSpPr>
          <p:nvPr>
            <p:ph type="sldNum" sz="quarter" idx="12"/>
          </p:nvPr>
        </p:nvSpPr>
        <p:spPr>
          <a:xfrm>
            <a:off x="11420911" y="6492875"/>
            <a:ext cx="771089" cy="365125"/>
          </a:xfrm>
        </p:spPr>
        <p:txBody>
          <a:bodyPr/>
          <a:lstStyle/>
          <a:p>
            <a:fld id="{437626B0-6C44-4EFC-B1EE-DD00893CB7EF}" type="slidenum">
              <a:rPr kumimoji="1" lang="ja-JP" altLang="en-US" smtClean="0"/>
              <a:t>29</a:t>
            </a:fld>
            <a:endParaRPr kumimoji="1" lang="ja-JP" altLang="en-US"/>
          </a:p>
        </p:txBody>
      </p:sp>
      <p:sp>
        <p:nvSpPr>
          <p:cNvPr id="7" name="タイトル 1">
            <a:extLst>
              <a:ext uri="{FF2B5EF4-FFF2-40B4-BE49-F238E27FC236}">
                <a16:creationId xmlns="" xmlns:a16="http://schemas.microsoft.com/office/drawing/2014/main" id="{A4046600-D8F1-4369-8843-1B8BEF917C35}"/>
              </a:ext>
            </a:extLst>
          </p:cNvPr>
          <p:cNvSpPr txBox="1">
            <a:spLocks/>
          </p:cNvSpPr>
          <p:nvPr/>
        </p:nvSpPr>
        <p:spPr>
          <a:xfrm>
            <a:off x="2655729" y="1752335"/>
            <a:ext cx="7859313" cy="4527695"/>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kumimoji="1" sz="4800" kern="1200" cap="all" baseline="0">
                <a:solidFill>
                  <a:schemeClr val="tx1"/>
                </a:solidFill>
                <a:latin typeface="+mj-lt"/>
                <a:ea typeface="+mj-ea"/>
                <a:cs typeface="+mj-cs"/>
              </a:defRPr>
            </a:lvl1pPr>
          </a:lstStyle>
          <a:p>
            <a:endParaRPr lang="ja-JP" altLang="en-US" cap="none" dirty="0">
              <a:solidFill>
                <a:srgbClr val="FFFFFF"/>
              </a:solidFill>
            </a:endParaRPr>
          </a:p>
        </p:txBody>
      </p:sp>
      <p:sp>
        <p:nvSpPr>
          <p:cNvPr id="9" name="サブタイトル 2">
            <a:extLst>
              <a:ext uri="{FF2B5EF4-FFF2-40B4-BE49-F238E27FC236}">
                <a16:creationId xmlns="" xmlns:a16="http://schemas.microsoft.com/office/drawing/2014/main" id="{44F2B53F-5AB2-4BCD-9167-A2941A6AD42B}"/>
              </a:ext>
            </a:extLst>
          </p:cNvPr>
          <p:cNvSpPr txBox="1">
            <a:spLocks/>
          </p:cNvSpPr>
          <p:nvPr/>
        </p:nvSpPr>
        <p:spPr>
          <a:xfrm>
            <a:off x="2621871" y="4761779"/>
            <a:ext cx="8577263" cy="1009291"/>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endParaRPr lang="en-US" altLang="ja-JP" sz="2400" cap="none" dirty="0"/>
          </a:p>
        </p:txBody>
      </p:sp>
      <p:sp>
        <p:nvSpPr>
          <p:cNvPr id="10" name="サブタイトル 2">
            <a:extLst>
              <a:ext uri="{FF2B5EF4-FFF2-40B4-BE49-F238E27FC236}">
                <a16:creationId xmlns="" xmlns:a16="http://schemas.microsoft.com/office/drawing/2014/main" id="{44F2B53F-5AB2-4BCD-9167-A2941A6AD42B}"/>
              </a:ext>
            </a:extLst>
          </p:cNvPr>
          <p:cNvSpPr txBox="1">
            <a:spLocks/>
          </p:cNvSpPr>
          <p:nvPr/>
        </p:nvSpPr>
        <p:spPr>
          <a:xfrm>
            <a:off x="2621872" y="2605177"/>
            <a:ext cx="8577263" cy="3856007"/>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endParaRPr lang="en-US" altLang="ja-JP" sz="2400" cap="none" dirty="0"/>
          </a:p>
        </p:txBody>
      </p:sp>
      <p:sp>
        <p:nvSpPr>
          <p:cNvPr id="12" name="サブタイトル 2">
            <a:extLst>
              <a:ext uri="{FF2B5EF4-FFF2-40B4-BE49-F238E27FC236}">
                <a16:creationId xmlns="" xmlns:a16="http://schemas.microsoft.com/office/drawing/2014/main" id="{44F2B53F-5AB2-4BCD-9167-A2941A6AD42B}"/>
              </a:ext>
            </a:extLst>
          </p:cNvPr>
          <p:cNvSpPr txBox="1">
            <a:spLocks/>
          </p:cNvSpPr>
          <p:nvPr/>
        </p:nvSpPr>
        <p:spPr>
          <a:xfrm>
            <a:off x="2621872" y="1743708"/>
            <a:ext cx="8577263" cy="4536322"/>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endParaRPr lang="en-US" altLang="ja-JP" sz="1800" cap="none" dirty="0" smtClean="0"/>
          </a:p>
        </p:txBody>
      </p:sp>
      <p:sp>
        <p:nvSpPr>
          <p:cNvPr id="11" name="サブタイトル 2">
            <a:extLst>
              <a:ext uri="{FF2B5EF4-FFF2-40B4-BE49-F238E27FC236}">
                <a16:creationId xmlns="" xmlns:a16="http://schemas.microsoft.com/office/drawing/2014/main" id="{44F2B53F-5AB2-4BCD-9167-A2941A6AD42B}"/>
              </a:ext>
            </a:extLst>
          </p:cNvPr>
          <p:cNvSpPr txBox="1">
            <a:spLocks/>
          </p:cNvSpPr>
          <p:nvPr/>
        </p:nvSpPr>
        <p:spPr>
          <a:xfrm>
            <a:off x="2774272" y="1868525"/>
            <a:ext cx="8577263" cy="4536322"/>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r>
              <a:rPr lang="ja-JP" altLang="en-US" sz="1800" dirty="0" smtClean="0"/>
              <a:t>・現在日時</a:t>
            </a:r>
            <a:endParaRPr lang="en-US" altLang="ja-JP" sz="1800" dirty="0" smtClean="0"/>
          </a:p>
          <a:p>
            <a:r>
              <a:rPr lang="ja-JP" altLang="en-US" sz="1800" dirty="0" smtClean="0"/>
              <a:t>　</a:t>
            </a:r>
            <a:r>
              <a:rPr lang="en-US" altLang="ja-JP" sz="1800" b="1" dirty="0"/>
              <a:t> </a:t>
            </a:r>
            <a:r>
              <a:rPr lang="en-US" altLang="ja-JP" sz="1800" b="1" dirty="0" err="1"/>
              <a:t>ZonedDateTime</a:t>
            </a:r>
            <a:r>
              <a:rPr lang="en-US" altLang="ja-JP" sz="1800" dirty="0"/>
              <a:t> </a:t>
            </a:r>
            <a:r>
              <a:rPr lang="en-US" altLang="ja-JP" sz="1800" dirty="0" err="1"/>
              <a:t>nowZonedDt</a:t>
            </a:r>
            <a:r>
              <a:rPr lang="en-US" altLang="ja-JP" sz="1800" dirty="0"/>
              <a:t> </a:t>
            </a:r>
            <a:r>
              <a:rPr lang="en-US" altLang="ja-JP" sz="1800" dirty="0"/>
              <a:t>=</a:t>
            </a:r>
            <a:r>
              <a:rPr lang="en-US" altLang="ja-JP" sz="1800" dirty="0"/>
              <a:t> </a:t>
            </a:r>
            <a:r>
              <a:rPr lang="en-US" altLang="ja-JP" sz="1800" b="1" dirty="0" err="1"/>
              <a:t>ZonedDateTime</a:t>
            </a:r>
            <a:r>
              <a:rPr lang="en-US" altLang="ja-JP" sz="1800" dirty="0" err="1"/>
              <a:t>.now</a:t>
            </a:r>
            <a:r>
              <a:rPr lang="en-US" altLang="ja-JP" sz="1800" dirty="0"/>
              <a:t>(</a:t>
            </a:r>
            <a:r>
              <a:rPr lang="en-US" altLang="ja-JP" sz="1800" dirty="0" err="1"/>
              <a:t>ZoneId.of</a:t>
            </a:r>
            <a:r>
              <a:rPr lang="en-US" altLang="ja-JP" sz="1800" dirty="0"/>
              <a:t>("Asia/Tokyo"));</a:t>
            </a:r>
            <a:endParaRPr lang="en-US" altLang="ja-JP" sz="1800" dirty="0"/>
          </a:p>
          <a:p>
            <a:endParaRPr lang="en-US" altLang="ja-JP" sz="1800" dirty="0"/>
          </a:p>
          <a:p>
            <a:endParaRPr lang="ja-JP" altLang="en-US" sz="1800" dirty="0"/>
          </a:p>
          <a:p>
            <a:endParaRPr lang="en-US" altLang="ja-JP" sz="1800" b="1" dirty="0" smtClean="0"/>
          </a:p>
        </p:txBody>
      </p:sp>
    </p:spTree>
    <p:extLst>
      <p:ext uri="{BB962C8B-B14F-4D97-AF65-F5344CB8AC3E}">
        <p14:creationId xmlns:p14="http://schemas.microsoft.com/office/powerpoint/2010/main" val="375406592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nodePh="1">
                                  <p:stCondLst>
                                    <p:cond delay="0"/>
                                  </p:stCondLst>
                                  <p:endCondLst>
                                    <p:cond evt="begin" delay="0">
                                      <p:tn val="9"/>
                                    </p:cond>
                                  </p:end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nodePh="1">
                                  <p:stCondLst>
                                    <p:cond delay="0"/>
                                  </p:stCondLst>
                                  <p:endCondLst>
                                    <p:cond evt="begin" delay="0">
                                      <p:tn val="13"/>
                                    </p:cond>
                                  </p:endCondLst>
                                  <p:childTnLst>
                                    <p:set>
                                      <p:cBhvr>
                                        <p:cTn id="14"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nodePh="1">
                                  <p:stCondLst>
                                    <p:cond delay="0"/>
                                  </p:stCondLst>
                                  <p:endCondLst>
                                    <p:cond evt="begin" delay="0">
                                      <p:tn val="17"/>
                                    </p:cond>
                                  </p:endCondLst>
                                  <p:childTnLst>
                                    <p:set>
                                      <p:cBhvr>
                                        <p:cTn id="18"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nodePh="1">
                                  <p:stCondLst>
                                    <p:cond delay="0"/>
                                  </p:stCondLst>
                                  <p:endCondLst>
                                    <p:cond evt="begin" delay="0">
                                      <p:tn val="21"/>
                                    </p:cond>
                                  </p:endCondLst>
                                  <p:childTnLst>
                                    <p:set>
                                      <p:cBhvr>
                                        <p:cTn id="22"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P spid="9" grpId="0" build="p"/>
      <p:bldP spid="10" grpId="0" build="p"/>
      <p:bldP spid="12"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 xmlns:a16="http://schemas.microsoft.com/office/drawing/2014/main" id="{A4046600-D8F1-4369-8843-1B8BEF917C35}"/>
              </a:ext>
            </a:extLst>
          </p:cNvPr>
          <p:cNvSpPr>
            <a:spLocks noGrp="1"/>
          </p:cNvSpPr>
          <p:nvPr>
            <p:ph type="ctrTitle"/>
          </p:nvPr>
        </p:nvSpPr>
        <p:spPr>
          <a:xfrm>
            <a:off x="2065198" y="950077"/>
            <a:ext cx="8924355" cy="775206"/>
          </a:xfrm>
        </p:spPr>
        <p:txBody>
          <a:bodyPr anchor="b">
            <a:normAutofit/>
          </a:bodyPr>
          <a:lstStyle/>
          <a:p>
            <a:r>
              <a:rPr kumimoji="1" lang="en-US" altLang="ja-JP" dirty="0" smtClean="0">
                <a:solidFill>
                  <a:srgbClr val="FFFFFF"/>
                </a:solidFill>
              </a:rPr>
              <a:t>Java</a:t>
            </a:r>
            <a:r>
              <a:rPr kumimoji="1" lang="ja-JP" altLang="en-US" dirty="0" smtClean="0">
                <a:solidFill>
                  <a:srgbClr val="FFFFFF"/>
                </a:solidFill>
              </a:rPr>
              <a:t>バージョン一覧</a:t>
            </a:r>
            <a:endParaRPr kumimoji="1" lang="ja-JP" altLang="en-US" dirty="0">
              <a:solidFill>
                <a:srgbClr val="FFFFFF"/>
              </a:solidFill>
            </a:endParaRPr>
          </a:p>
        </p:txBody>
      </p:sp>
      <p:sp>
        <p:nvSpPr>
          <p:cNvPr id="4" name="スライド番号プレースホルダー 3"/>
          <p:cNvSpPr>
            <a:spLocks noGrp="1"/>
          </p:cNvSpPr>
          <p:nvPr>
            <p:ph type="sldNum" sz="quarter" idx="12"/>
          </p:nvPr>
        </p:nvSpPr>
        <p:spPr>
          <a:xfrm>
            <a:off x="11420911" y="6492875"/>
            <a:ext cx="771089" cy="365125"/>
          </a:xfrm>
        </p:spPr>
        <p:txBody>
          <a:bodyPr/>
          <a:lstStyle/>
          <a:p>
            <a:fld id="{437626B0-6C44-4EFC-B1EE-DD00893CB7EF}" type="slidenum">
              <a:rPr kumimoji="1" lang="ja-JP" altLang="en-US" smtClean="0"/>
              <a:t>3</a:t>
            </a:fld>
            <a:endParaRPr kumimoji="1" lang="ja-JP" altLang="en-US"/>
          </a:p>
        </p:txBody>
      </p:sp>
      <p:sp>
        <p:nvSpPr>
          <p:cNvPr id="7" name="タイトル 1">
            <a:extLst>
              <a:ext uri="{FF2B5EF4-FFF2-40B4-BE49-F238E27FC236}">
                <a16:creationId xmlns="" xmlns:a16="http://schemas.microsoft.com/office/drawing/2014/main" id="{A4046600-D8F1-4369-8843-1B8BEF917C35}"/>
              </a:ext>
            </a:extLst>
          </p:cNvPr>
          <p:cNvSpPr txBox="1">
            <a:spLocks/>
          </p:cNvSpPr>
          <p:nvPr/>
        </p:nvSpPr>
        <p:spPr>
          <a:xfrm>
            <a:off x="2565530" y="1743707"/>
            <a:ext cx="5362145" cy="637184"/>
          </a:xfrm>
          <a:prstGeom prst="rect">
            <a:avLst/>
          </a:prstGeom>
        </p:spPr>
        <p:txBody>
          <a:bodyPr vert="horz" lIns="91440" tIns="45720" rIns="91440" bIns="45720" rtlCol="0" anchor="b">
            <a:normAutofit fontScale="92500" lnSpcReduction="10000"/>
          </a:bodyPr>
          <a:lstStyle>
            <a:lvl1pPr algn="l" defTabSz="914400" rtl="0" eaLnBrk="1" latinLnBrk="0" hangingPunct="1">
              <a:lnSpc>
                <a:spcPct val="90000"/>
              </a:lnSpc>
              <a:spcBef>
                <a:spcPct val="0"/>
              </a:spcBef>
              <a:buNone/>
              <a:defRPr kumimoji="1" sz="4800" kern="1200" cap="all" baseline="0">
                <a:solidFill>
                  <a:schemeClr val="tx1"/>
                </a:solidFill>
                <a:latin typeface="+mj-lt"/>
                <a:ea typeface="+mj-ea"/>
                <a:cs typeface="+mj-cs"/>
              </a:defRPr>
            </a:lvl1pPr>
          </a:lstStyle>
          <a:p>
            <a:endParaRPr lang="ja-JP" altLang="en-US" dirty="0">
              <a:solidFill>
                <a:srgbClr val="FFFFFF"/>
              </a:solidFill>
            </a:endParaRPr>
          </a:p>
        </p:txBody>
      </p:sp>
      <p:sp>
        <p:nvSpPr>
          <p:cNvPr id="8" name="サブタイトル 2">
            <a:extLst>
              <a:ext uri="{FF2B5EF4-FFF2-40B4-BE49-F238E27FC236}">
                <a16:creationId xmlns="" xmlns:a16="http://schemas.microsoft.com/office/drawing/2014/main" id="{44F2B53F-5AB2-4BCD-9167-A2941A6AD42B}"/>
              </a:ext>
            </a:extLst>
          </p:cNvPr>
          <p:cNvSpPr txBox="1">
            <a:spLocks/>
          </p:cNvSpPr>
          <p:nvPr/>
        </p:nvSpPr>
        <p:spPr>
          <a:xfrm>
            <a:off x="2621872" y="3243532"/>
            <a:ext cx="8577263" cy="560717"/>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endParaRPr lang="en-US" altLang="ja-JP" sz="2400" dirty="0"/>
          </a:p>
        </p:txBody>
      </p:sp>
      <p:sp>
        <p:nvSpPr>
          <p:cNvPr id="9" name="サブタイトル 2">
            <a:extLst>
              <a:ext uri="{FF2B5EF4-FFF2-40B4-BE49-F238E27FC236}">
                <a16:creationId xmlns="" xmlns:a16="http://schemas.microsoft.com/office/drawing/2014/main" id="{44F2B53F-5AB2-4BCD-9167-A2941A6AD42B}"/>
              </a:ext>
            </a:extLst>
          </p:cNvPr>
          <p:cNvSpPr txBox="1">
            <a:spLocks/>
          </p:cNvSpPr>
          <p:nvPr/>
        </p:nvSpPr>
        <p:spPr>
          <a:xfrm>
            <a:off x="2621871" y="4761779"/>
            <a:ext cx="8577263" cy="1009291"/>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endParaRPr lang="en-US" altLang="ja-JP" sz="24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64112" y="1743707"/>
            <a:ext cx="5362635" cy="4979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正方形/長方形 4"/>
          <p:cNvSpPr/>
          <p:nvPr/>
        </p:nvSpPr>
        <p:spPr>
          <a:xfrm>
            <a:off x="3554083" y="3096883"/>
            <a:ext cx="5650302" cy="427007"/>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p:cNvSpPr/>
          <p:nvPr/>
        </p:nvSpPr>
        <p:spPr>
          <a:xfrm>
            <a:off x="3554083" y="3899140"/>
            <a:ext cx="5650302" cy="681486"/>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p:cNvSpPr/>
          <p:nvPr/>
        </p:nvSpPr>
        <p:spPr>
          <a:xfrm>
            <a:off x="3554083" y="4951562"/>
            <a:ext cx="5650302" cy="405441"/>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79772859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nodePh="1">
                                  <p:stCondLst>
                                    <p:cond delay="0"/>
                                  </p:stCondLst>
                                  <p:endCondLst>
                                    <p:cond evt="begin" delay="0">
                                      <p:tn val="9"/>
                                    </p:cond>
                                  </p:end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nodePh="1">
                                  <p:stCondLst>
                                    <p:cond delay="0"/>
                                  </p:stCondLst>
                                  <p:endCondLst>
                                    <p:cond evt="begin" delay="0">
                                      <p:tn val="13"/>
                                    </p:cond>
                                  </p:endCondLst>
                                  <p:childTnLst>
                                    <p:set>
                                      <p:cBhvr>
                                        <p:cTn id="14"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nodePh="1">
                                  <p:stCondLst>
                                    <p:cond delay="0"/>
                                  </p:stCondLst>
                                  <p:endCondLst>
                                    <p:cond evt="begin" delay="0">
                                      <p:tn val="17"/>
                                    </p:cond>
                                  </p:endCondLst>
                                  <p:childTnLst>
                                    <p:set>
                                      <p:cBhvr>
                                        <p:cTn id="18"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P spid="8" grpId="0" build="p"/>
      <p:bldP spid="9"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 xmlns:a16="http://schemas.microsoft.com/office/drawing/2014/main" id="{A4046600-D8F1-4369-8843-1B8BEF917C35}"/>
              </a:ext>
            </a:extLst>
          </p:cNvPr>
          <p:cNvSpPr>
            <a:spLocks noGrp="1"/>
          </p:cNvSpPr>
          <p:nvPr>
            <p:ph type="ctrTitle"/>
          </p:nvPr>
        </p:nvSpPr>
        <p:spPr>
          <a:xfrm>
            <a:off x="2065198" y="950077"/>
            <a:ext cx="8924355" cy="775206"/>
          </a:xfrm>
        </p:spPr>
        <p:txBody>
          <a:bodyPr anchor="b">
            <a:normAutofit/>
          </a:bodyPr>
          <a:lstStyle/>
          <a:p>
            <a:r>
              <a:rPr kumimoji="1" lang="en-US" altLang="ja-JP" dirty="0" smtClean="0">
                <a:solidFill>
                  <a:srgbClr val="FFFFFF"/>
                </a:solidFill>
              </a:rPr>
              <a:t>Java5</a:t>
            </a:r>
            <a:endParaRPr kumimoji="1" lang="ja-JP" altLang="en-US" dirty="0">
              <a:solidFill>
                <a:srgbClr val="FFFFFF"/>
              </a:solidFill>
            </a:endParaRPr>
          </a:p>
        </p:txBody>
      </p:sp>
      <p:sp>
        <p:nvSpPr>
          <p:cNvPr id="4" name="スライド番号プレースホルダー 3"/>
          <p:cNvSpPr>
            <a:spLocks noGrp="1"/>
          </p:cNvSpPr>
          <p:nvPr>
            <p:ph type="sldNum" sz="quarter" idx="12"/>
          </p:nvPr>
        </p:nvSpPr>
        <p:spPr>
          <a:xfrm>
            <a:off x="11420911" y="6492875"/>
            <a:ext cx="771089" cy="365125"/>
          </a:xfrm>
        </p:spPr>
        <p:txBody>
          <a:bodyPr/>
          <a:lstStyle/>
          <a:p>
            <a:fld id="{437626B0-6C44-4EFC-B1EE-DD00893CB7EF}" type="slidenum">
              <a:rPr kumimoji="1" lang="ja-JP" altLang="en-US" smtClean="0"/>
              <a:t>4</a:t>
            </a:fld>
            <a:endParaRPr kumimoji="1" lang="ja-JP" altLang="en-US"/>
          </a:p>
        </p:txBody>
      </p:sp>
      <p:sp>
        <p:nvSpPr>
          <p:cNvPr id="7" name="タイトル 1">
            <a:extLst>
              <a:ext uri="{FF2B5EF4-FFF2-40B4-BE49-F238E27FC236}">
                <a16:creationId xmlns="" xmlns:a16="http://schemas.microsoft.com/office/drawing/2014/main" id="{A4046600-D8F1-4369-8843-1B8BEF917C35}"/>
              </a:ext>
            </a:extLst>
          </p:cNvPr>
          <p:cNvSpPr txBox="1">
            <a:spLocks/>
          </p:cNvSpPr>
          <p:nvPr/>
        </p:nvSpPr>
        <p:spPr>
          <a:xfrm>
            <a:off x="2565530" y="1743707"/>
            <a:ext cx="5362145" cy="637184"/>
          </a:xfrm>
          <a:prstGeom prst="rect">
            <a:avLst/>
          </a:prstGeom>
        </p:spPr>
        <p:txBody>
          <a:bodyPr vert="horz" lIns="91440" tIns="45720" rIns="91440" bIns="45720" rtlCol="0" anchor="b">
            <a:normAutofit fontScale="92500" lnSpcReduction="10000"/>
          </a:bodyPr>
          <a:lstStyle>
            <a:lvl1pPr algn="l" defTabSz="914400" rtl="0" eaLnBrk="1" latinLnBrk="0" hangingPunct="1">
              <a:lnSpc>
                <a:spcPct val="90000"/>
              </a:lnSpc>
              <a:spcBef>
                <a:spcPct val="0"/>
              </a:spcBef>
              <a:buNone/>
              <a:defRPr kumimoji="1" sz="4800" kern="1200" cap="all" baseline="0">
                <a:solidFill>
                  <a:schemeClr val="tx1"/>
                </a:solidFill>
                <a:latin typeface="+mj-lt"/>
                <a:ea typeface="+mj-ea"/>
                <a:cs typeface="+mj-cs"/>
              </a:defRPr>
            </a:lvl1pPr>
          </a:lstStyle>
          <a:p>
            <a:endParaRPr lang="ja-JP" altLang="en-US" dirty="0">
              <a:solidFill>
                <a:srgbClr val="FFFFFF"/>
              </a:solidFill>
            </a:endParaRPr>
          </a:p>
        </p:txBody>
      </p:sp>
      <p:sp>
        <p:nvSpPr>
          <p:cNvPr id="8" name="サブタイトル 2">
            <a:extLst>
              <a:ext uri="{FF2B5EF4-FFF2-40B4-BE49-F238E27FC236}">
                <a16:creationId xmlns="" xmlns:a16="http://schemas.microsoft.com/office/drawing/2014/main" id="{44F2B53F-5AB2-4BCD-9167-A2941A6AD42B}"/>
              </a:ext>
            </a:extLst>
          </p:cNvPr>
          <p:cNvSpPr txBox="1">
            <a:spLocks/>
          </p:cNvSpPr>
          <p:nvPr/>
        </p:nvSpPr>
        <p:spPr>
          <a:xfrm>
            <a:off x="2621872" y="3243532"/>
            <a:ext cx="8577263" cy="560717"/>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endParaRPr lang="en-US" altLang="ja-JP" sz="2400" dirty="0"/>
          </a:p>
        </p:txBody>
      </p:sp>
      <p:sp>
        <p:nvSpPr>
          <p:cNvPr id="9" name="サブタイトル 2">
            <a:extLst>
              <a:ext uri="{FF2B5EF4-FFF2-40B4-BE49-F238E27FC236}">
                <a16:creationId xmlns="" xmlns:a16="http://schemas.microsoft.com/office/drawing/2014/main" id="{44F2B53F-5AB2-4BCD-9167-A2941A6AD42B}"/>
              </a:ext>
            </a:extLst>
          </p:cNvPr>
          <p:cNvSpPr txBox="1">
            <a:spLocks/>
          </p:cNvSpPr>
          <p:nvPr/>
        </p:nvSpPr>
        <p:spPr>
          <a:xfrm>
            <a:off x="2621871" y="4761779"/>
            <a:ext cx="8577263" cy="1009291"/>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endParaRPr lang="en-US" altLang="ja-JP" sz="2400" dirty="0"/>
          </a:p>
        </p:txBody>
      </p:sp>
      <p:sp>
        <p:nvSpPr>
          <p:cNvPr id="10" name="サブタイトル 2">
            <a:extLst>
              <a:ext uri="{FF2B5EF4-FFF2-40B4-BE49-F238E27FC236}">
                <a16:creationId xmlns="" xmlns:a16="http://schemas.microsoft.com/office/drawing/2014/main" id="{44F2B53F-5AB2-4BCD-9167-A2941A6AD42B}"/>
              </a:ext>
            </a:extLst>
          </p:cNvPr>
          <p:cNvSpPr txBox="1">
            <a:spLocks/>
          </p:cNvSpPr>
          <p:nvPr/>
        </p:nvSpPr>
        <p:spPr>
          <a:xfrm>
            <a:off x="2621872" y="2605177"/>
            <a:ext cx="8577263" cy="3856007"/>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endParaRPr lang="en-US" altLang="ja-JP" sz="2400" dirty="0"/>
          </a:p>
        </p:txBody>
      </p:sp>
      <p:sp>
        <p:nvSpPr>
          <p:cNvPr id="12" name="サブタイトル 2">
            <a:extLst>
              <a:ext uri="{FF2B5EF4-FFF2-40B4-BE49-F238E27FC236}">
                <a16:creationId xmlns="" xmlns:a16="http://schemas.microsoft.com/office/drawing/2014/main" id="{44F2B53F-5AB2-4BCD-9167-A2941A6AD42B}"/>
              </a:ext>
            </a:extLst>
          </p:cNvPr>
          <p:cNvSpPr txBox="1">
            <a:spLocks/>
          </p:cNvSpPr>
          <p:nvPr/>
        </p:nvSpPr>
        <p:spPr>
          <a:xfrm>
            <a:off x="2621872" y="1828800"/>
            <a:ext cx="8577263" cy="4451229"/>
          </a:xfrm>
          <a:prstGeom prst="rect">
            <a:avLst/>
          </a:prstGeom>
        </p:spPr>
        <p:txBody>
          <a:bodyPr vert="horz" lIns="91440" tIns="45720" rIns="91440" bIns="45720" rtlCol="0" anchor="t">
            <a:normAutofit fontScale="92500" lnSpcReduction="10000"/>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r>
              <a:rPr lang="ja-JP" altLang="en-US" sz="2400" dirty="0"/>
              <a:t>総称型</a:t>
            </a:r>
            <a:endParaRPr lang="en-US" altLang="ja-JP" sz="2400" dirty="0"/>
          </a:p>
          <a:p>
            <a:r>
              <a:rPr lang="ja-JP" altLang="en-US" sz="2400" dirty="0" smtClean="0"/>
              <a:t>拡張</a:t>
            </a:r>
            <a:r>
              <a:rPr lang="en-US" altLang="ja-JP" sz="2400" dirty="0" smtClean="0"/>
              <a:t>for</a:t>
            </a:r>
            <a:r>
              <a:rPr lang="ja-JP" altLang="en-US" sz="2400" dirty="0"/>
              <a:t> </a:t>
            </a:r>
            <a:r>
              <a:rPr lang="en-US" altLang="ja-JP" sz="2400" dirty="0" smtClean="0"/>
              <a:t>EACH</a:t>
            </a:r>
          </a:p>
          <a:p>
            <a:r>
              <a:rPr lang="ja-JP" altLang="en-US" sz="2400" dirty="0" smtClean="0"/>
              <a:t>オートボクシング</a:t>
            </a:r>
            <a:endParaRPr lang="en-US" altLang="ja-JP" sz="2400" dirty="0"/>
          </a:p>
          <a:p>
            <a:r>
              <a:rPr lang="ja-JP" altLang="en-US" sz="2400" dirty="0" smtClean="0"/>
              <a:t>列挙型</a:t>
            </a:r>
            <a:endParaRPr lang="en-US" altLang="ja-JP" sz="2400" dirty="0" smtClean="0"/>
          </a:p>
          <a:p>
            <a:r>
              <a:rPr lang="ja-JP" altLang="en-US" sz="2400" dirty="0" smtClean="0"/>
              <a:t>可変長引数</a:t>
            </a:r>
            <a:endParaRPr lang="en-US" altLang="ja-JP" sz="2400" dirty="0" smtClean="0"/>
          </a:p>
          <a:p>
            <a:r>
              <a:rPr lang="en-US" altLang="ja-JP" sz="2400" dirty="0" smtClean="0"/>
              <a:t>Static</a:t>
            </a:r>
            <a:r>
              <a:rPr lang="ja-JP" altLang="en-US" sz="2400" dirty="0" smtClean="0"/>
              <a:t>インポート</a:t>
            </a:r>
            <a:endParaRPr lang="en-US" altLang="ja-JP" sz="2400" dirty="0" smtClean="0"/>
          </a:p>
          <a:p>
            <a:r>
              <a:rPr lang="ja-JP" altLang="en-US" sz="2400" dirty="0" smtClean="0"/>
              <a:t>＠アノテーション</a:t>
            </a:r>
            <a:endParaRPr lang="en-US" altLang="ja-JP" sz="2400" dirty="0" smtClean="0"/>
          </a:p>
          <a:p>
            <a:r>
              <a:rPr lang="ja-JP" altLang="en-US" sz="2400" b="1" dirty="0"/>
              <a:t>共変戻り値型</a:t>
            </a:r>
          </a:p>
          <a:p>
            <a:r>
              <a:rPr lang="ja-JP" altLang="en-US" sz="2400" dirty="0"/>
              <a:t>十六進浮動小数点リテラル</a:t>
            </a:r>
            <a:endParaRPr lang="en-US" altLang="ja-JP" sz="2400" dirty="0" smtClean="0"/>
          </a:p>
        </p:txBody>
      </p:sp>
    </p:spTree>
    <p:extLst>
      <p:ext uri="{BB962C8B-B14F-4D97-AF65-F5344CB8AC3E}">
        <p14:creationId xmlns:p14="http://schemas.microsoft.com/office/powerpoint/2010/main" val="245711308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nodePh="1">
                                  <p:stCondLst>
                                    <p:cond delay="0"/>
                                  </p:stCondLst>
                                  <p:endCondLst>
                                    <p:cond evt="begin" delay="0">
                                      <p:tn val="9"/>
                                    </p:cond>
                                  </p:end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nodePh="1">
                                  <p:stCondLst>
                                    <p:cond delay="0"/>
                                  </p:stCondLst>
                                  <p:endCondLst>
                                    <p:cond evt="begin" delay="0">
                                      <p:tn val="13"/>
                                    </p:cond>
                                  </p:endCondLst>
                                  <p:childTnLst>
                                    <p:set>
                                      <p:cBhvr>
                                        <p:cTn id="14"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nodePh="1">
                                  <p:stCondLst>
                                    <p:cond delay="0"/>
                                  </p:stCondLst>
                                  <p:endCondLst>
                                    <p:cond evt="begin" delay="0">
                                      <p:tn val="17"/>
                                    </p:cond>
                                  </p:endCondLst>
                                  <p:childTnLst>
                                    <p:set>
                                      <p:cBhvr>
                                        <p:cTn id="18"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nodePh="1">
                                  <p:stCondLst>
                                    <p:cond delay="0"/>
                                  </p:stCondLst>
                                  <p:endCondLst>
                                    <p:cond evt="begin" delay="0">
                                      <p:tn val="21"/>
                                    </p:cond>
                                  </p:endCondLst>
                                  <p:childTnLst>
                                    <p:set>
                                      <p:cBhvr>
                                        <p:cTn id="22"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xEl>
                                              <p:pRg st="1" end="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2">
                                            <p:txEl>
                                              <p:pRg st="2" end="2"/>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2">
                                            <p:txEl>
                                              <p:pRg st="3" end="3"/>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2">
                                            <p:txEl>
                                              <p:pRg st="4" end="4"/>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2">
                                            <p:txEl>
                                              <p:pRg st="5" end="5"/>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2">
                                            <p:txEl>
                                              <p:pRg st="6" end="6"/>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2">
                                            <p:txEl>
                                              <p:pRg st="7" end="7"/>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12">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P spid="8" grpId="0" build="p"/>
      <p:bldP spid="9" grpId="0" build="p"/>
      <p:bldP spid="10" grpId="0" build="p"/>
      <p:bldP spid="12"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 xmlns:a16="http://schemas.microsoft.com/office/drawing/2014/main" id="{A4046600-D8F1-4369-8843-1B8BEF917C35}"/>
              </a:ext>
            </a:extLst>
          </p:cNvPr>
          <p:cNvSpPr>
            <a:spLocks noGrp="1"/>
          </p:cNvSpPr>
          <p:nvPr>
            <p:ph type="ctrTitle"/>
          </p:nvPr>
        </p:nvSpPr>
        <p:spPr>
          <a:xfrm>
            <a:off x="2065198" y="950077"/>
            <a:ext cx="8924355" cy="775206"/>
          </a:xfrm>
        </p:spPr>
        <p:txBody>
          <a:bodyPr anchor="b">
            <a:normAutofit fontScale="90000"/>
          </a:bodyPr>
          <a:lstStyle/>
          <a:p>
            <a:r>
              <a:rPr lang="ja-JP" altLang="en-US" b="1" dirty="0"/>
              <a:t>共</a:t>
            </a:r>
            <a:r>
              <a:rPr lang="ja-JP" altLang="en-US" b="1" dirty="0" smtClean="0"/>
              <a:t>変戻り値型（</a:t>
            </a:r>
            <a:r>
              <a:rPr lang="en-US" altLang="ja-JP" sz="3600" b="1" dirty="0"/>
              <a:t>covariant return </a:t>
            </a:r>
            <a:r>
              <a:rPr lang="en-US" altLang="ja-JP" sz="3600" b="1" dirty="0" smtClean="0"/>
              <a:t>type</a:t>
            </a:r>
            <a:r>
              <a:rPr lang="ja-JP" altLang="en-US" b="1" dirty="0"/>
              <a:t>）</a:t>
            </a:r>
          </a:p>
        </p:txBody>
      </p:sp>
      <p:sp>
        <p:nvSpPr>
          <p:cNvPr id="4" name="スライド番号プレースホルダー 3"/>
          <p:cNvSpPr>
            <a:spLocks noGrp="1"/>
          </p:cNvSpPr>
          <p:nvPr>
            <p:ph type="sldNum" sz="quarter" idx="12"/>
          </p:nvPr>
        </p:nvSpPr>
        <p:spPr>
          <a:xfrm>
            <a:off x="11420911" y="6492875"/>
            <a:ext cx="771089" cy="365125"/>
          </a:xfrm>
        </p:spPr>
        <p:txBody>
          <a:bodyPr/>
          <a:lstStyle/>
          <a:p>
            <a:fld id="{437626B0-6C44-4EFC-B1EE-DD00893CB7EF}" type="slidenum">
              <a:rPr kumimoji="1" lang="ja-JP" altLang="en-US" smtClean="0"/>
              <a:t>5</a:t>
            </a:fld>
            <a:endParaRPr kumimoji="1" lang="ja-JP" altLang="en-US"/>
          </a:p>
        </p:txBody>
      </p:sp>
      <p:sp>
        <p:nvSpPr>
          <p:cNvPr id="7" name="タイトル 1">
            <a:extLst>
              <a:ext uri="{FF2B5EF4-FFF2-40B4-BE49-F238E27FC236}">
                <a16:creationId xmlns="" xmlns:a16="http://schemas.microsoft.com/office/drawing/2014/main" id="{A4046600-D8F1-4369-8843-1B8BEF917C35}"/>
              </a:ext>
            </a:extLst>
          </p:cNvPr>
          <p:cNvSpPr txBox="1">
            <a:spLocks/>
          </p:cNvSpPr>
          <p:nvPr/>
        </p:nvSpPr>
        <p:spPr>
          <a:xfrm>
            <a:off x="2565530" y="1743707"/>
            <a:ext cx="5362145" cy="637184"/>
          </a:xfrm>
          <a:prstGeom prst="rect">
            <a:avLst/>
          </a:prstGeom>
        </p:spPr>
        <p:txBody>
          <a:bodyPr vert="horz" lIns="91440" tIns="45720" rIns="91440" bIns="45720" rtlCol="0" anchor="b">
            <a:normAutofit fontScale="92500" lnSpcReduction="10000"/>
          </a:bodyPr>
          <a:lstStyle>
            <a:lvl1pPr algn="l" defTabSz="914400" rtl="0" eaLnBrk="1" latinLnBrk="0" hangingPunct="1">
              <a:lnSpc>
                <a:spcPct val="90000"/>
              </a:lnSpc>
              <a:spcBef>
                <a:spcPct val="0"/>
              </a:spcBef>
              <a:buNone/>
              <a:defRPr kumimoji="1" sz="4800" kern="1200" cap="all" baseline="0">
                <a:solidFill>
                  <a:schemeClr val="tx1"/>
                </a:solidFill>
                <a:latin typeface="+mj-lt"/>
                <a:ea typeface="+mj-ea"/>
                <a:cs typeface="+mj-cs"/>
              </a:defRPr>
            </a:lvl1pPr>
          </a:lstStyle>
          <a:p>
            <a:endParaRPr lang="ja-JP" altLang="en-US" dirty="0">
              <a:solidFill>
                <a:srgbClr val="FFFFFF"/>
              </a:solidFill>
            </a:endParaRPr>
          </a:p>
        </p:txBody>
      </p:sp>
      <p:sp>
        <p:nvSpPr>
          <p:cNvPr id="8" name="サブタイトル 2">
            <a:extLst>
              <a:ext uri="{FF2B5EF4-FFF2-40B4-BE49-F238E27FC236}">
                <a16:creationId xmlns="" xmlns:a16="http://schemas.microsoft.com/office/drawing/2014/main" id="{44F2B53F-5AB2-4BCD-9167-A2941A6AD42B}"/>
              </a:ext>
            </a:extLst>
          </p:cNvPr>
          <p:cNvSpPr txBox="1">
            <a:spLocks/>
          </p:cNvSpPr>
          <p:nvPr/>
        </p:nvSpPr>
        <p:spPr>
          <a:xfrm>
            <a:off x="2621872" y="3243532"/>
            <a:ext cx="8577263" cy="560717"/>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endParaRPr lang="en-US" altLang="ja-JP" sz="2400" dirty="0"/>
          </a:p>
        </p:txBody>
      </p:sp>
      <p:sp>
        <p:nvSpPr>
          <p:cNvPr id="9" name="サブタイトル 2">
            <a:extLst>
              <a:ext uri="{FF2B5EF4-FFF2-40B4-BE49-F238E27FC236}">
                <a16:creationId xmlns="" xmlns:a16="http://schemas.microsoft.com/office/drawing/2014/main" id="{44F2B53F-5AB2-4BCD-9167-A2941A6AD42B}"/>
              </a:ext>
            </a:extLst>
          </p:cNvPr>
          <p:cNvSpPr txBox="1">
            <a:spLocks/>
          </p:cNvSpPr>
          <p:nvPr/>
        </p:nvSpPr>
        <p:spPr>
          <a:xfrm>
            <a:off x="2621871" y="4761779"/>
            <a:ext cx="8577263" cy="1009291"/>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endParaRPr lang="en-US" altLang="ja-JP" sz="2400" dirty="0"/>
          </a:p>
        </p:txBody>
      </p:sp>
      <p:sp>
        <p:nvSpPr>
          <p:cNvPr id="10" name="サブタイトル 2">
            <a:extLst>
              <a:ext uri="{FF2B5EF4-FFF2-40B4-BE49-F238E27FC236}">
                <a16:creationId xmlns="" xmlns:a16="http://schemas.microsoft.com/office/drawing/2014/main" id="{44F2B53F-5AB2-4BCD-9167-A2941A6AD42B}"/>
              </a:ext>
            </a:extLst>
          </p:cNvPr>
          <p:cNvSpPr txBox="1">
            <a:spLocks/>
          </p:cNvSpPr>
          <p:nvPr/>
        </p:nvSpPr>
        <p:spPr>
          <a:xfrm>
            <a:off x="2621872" y="2605177"/>
            <a:ext cx="8577263" cy="3856007"/>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endParaRPr lang="en-US" altLang="ja-JP" sz="2400" dirty="0"/>
          </a:p>
        </p:txBody>
      </p:sp>
      <p:sp>
        <p:nvSpPr>
          <p:cNvPr id="12" name="サブタイトル 2">
            <a:extLst>
              <a:ext uri="{FF2B5EF4-FFF2-40B4-BE49-F238E27FC236}">
                <a16:creationId xmlns="" xmlns:a16="http://schemas.microsoft.com/office/drawing/2014/main" id="{44F2B53F-5AB2-4BCD-9167-A2941A6AD42B}"/>
              </a:ext>
            </a:extLst>
          </p:cNvPr>
          <p:cNvSpPr txBox="1">
            <a:spLocks/>
          </p:cNvSpPr>
          <p:nvPr/>
        </p:nvSpPr>
        <p:spPr>
          <a:xfrm>
            <a:off x="2621872" y="1828800"/>
            <a:ext cx="8577263" cy="4451229"/>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r>
              <a:rPr lang="ja-JP" altLang="en-US" sz="2400" dirty="0" smtClean="0"/>
              <a:t>スーパークラスのメソッドをオーバーライドする際、戻り値型をもとの戻り値型のサブクラス</a:t>
            </a:r>
            <a:r>
              <a:rPr lang="ja-JP" altLang="en-US" sz="2400" dirty="0"/>
              <a:t>にできる</a:t>
            </a:r>
            <a:endParaRPr lang="en-US" altLang="ja-JP" sz="2400" dirty="0" smtClean="0"/>
          </a:p>
        </p:txBody>
      </p:sp>
    </p:spTree>
    <p:extLst>
      <p:ext uri="{BB962C8B-B14F-4D97-AF65-F5344CB8AC3E}">
        <p14:creationId xmlns:p14="http://schemas.microsoft.com/office/powerpoint/2010/main" val="401816232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nodePh="1">
                                  <p:stCondLst>
                                    <p:cond delay="0"/>
                                  </p:stCondLst>
                                  <p:endCondLst>
                                    <p:cond evt="begin" delay="0">
                                      <p:tn val="9"/>
                                    </p:cond>
                                  </p:end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nodePh="1">
                                  <p:stCondLst>
                                    <p:cond delay="0"/>
                                  </p:stCondLst>
                                  <p:endCondLst>
                                    <p:cond evt="begin" delay="0">
                                      <p:tn val="13"/>
                                    </p:cond>
                                  </p:endCondLst>
                                  <p:childTnLst>
                                    <p:set>
                                      <p:cBhvr>
                                        <p:cTn id="14"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nodePh="1">
                                  <p:stCondLst>
                                    <p:cond delay="0"/>
                                  </p:stCondLst>
                                  <p:endCondLst>
                                    <p:cond evt="begin" delay="0">
                                      <p:tn val="17"/>
                                    </p:cond>
                                  </p:endCondLst>
                                  <p:childTnLst>
                                    <p:set>
                                      <p:cBhvr>
                                        <p:cTn id="18"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nodePh="1">
                                  <p:stCondLst>
                                    <p:cond delay="0"/>
                                  </p:stCondLst>
                                  <p:endCondLst>
                                    <p:cond evt="begin" delay="0">
                                      <p:tn val="21"/>
                                    </p:cond>
                                  </p:endCondLst>
                                  <p:childTnLst>
                                    <p:set>
                                      <p:cBhvr>
                                        <p:cTn id="22"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P spid="8" grpId="0" build="p"/>
      <p:bldP spid="9" grpId="0" build="p"/>
      <p:bldP spid="10" grpId="0" build="p"/>
      <p:bldP spid="12"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 xmlns:a16="http://schemas.microsoft.com/office/drawing/2014/main" id="{A4046600-D8F1-4369-8843-1B8BEF917C35}"/>
              </a:ext>
            </a:extLst>
          </p:cNvPr>
          <p:cNvSpPr>
            <a:spLocks noGrp="1"/>
          </p:cNvSpPr>
          <p:nvPr>
            <p:ph type="ctrTitle"/>
          </p:nvPr>
        </p:nvSpPr>
        <p:spPr>
          <a:xfrm>
            <a:off x="2065198" y="950077"/>
            <a:ext cx="8924355" cy="775206"/>
          </a:xfrm>
        </p:spPr>
        <p:txBody>
          <a:bodyPr anchor="b">
            <a:normAutofit/>
          </a:bodyPr>
          <a:lstStyle/>
          <a:p>
            <a:r>
              <a:rPr lang="ja-JP" altLang="en-US" b="1" dirty="0"/>
              <a:t>十六進浮動小数点リテラル</a:t>
            </a:r>
          </a:p>
        </p:txBody>
      </p:sp>
      <p:sp>
        <p:nvSpPr>
          <p:cNvPr id="4" name="スライド番号プレースホルダー 3"/>
          <p:cNvSpPr>
            <a:spLocks noGrp="1"/>
          </p:cNvSpPr>
          <p:nvPr>
            <p:ph type="sldNum" sz="quarter" idx="12"/>
          </p:nvPr>
        </p:nvSpPr>
        <p:spPr>
          <a:xfrm>
            <a:off x="11420911" y="6492875"/>
            <a:ext cx="771089" cy="365125"/>
          </a:xfrm>
        </p:spPr>
        <p:txBody>
          <a:bodyPr/>
          <a:lstStyle/>
          <a:p>
            <a:fld id="{437626B0-6C44-4EFC-B1EE-DD00893CB7EF}" type="slidenum">
              <a:rPr kumimoji="1" lang="ja-JP" altLang="en-US" smtClean="0"/>
              <a:t>6</a:t>
            </a:fld>
            <a:endParaRPr kumimoji="1" lang="ja-JP" altLang="en-US"/>
          </a:p>
        </p:txBody>
      </p:sp>
      <p:sp>
        <p:nvSpPr>
          <p:cNvPr id="7" name="タイトル 1">
            <a:extLst>
              <a:ext uri="{FF2B5EF4-FFF2-40B4-BE49-F238E27FC236}">
                <a16:creationId xmlns="" xmlns:a16="http://schemas.microsoft.com/office/drawing/2014/main" id="{A4046600-D8F1-4369-8843-1B8BEF917C35}"/>
              </a:ext>
            </a:extLst>
          </p:cNvPr>
          <p:cNvSpPr txBox="1">
            <a:spLocks/>
          </p:cNvSpPr>
          <p:nvPr/>
        </p:nvSpPr>
        <p:spPr>
          <a:xfrm>
            <a:off x="2565530" y="1743707"/>
            <a:ext cx="5362145" cy="637184"/>
          </a:xfrm>
          <a:prstGeom prst="rect">
            <a:avLst/>
          </a:prstGeom>
        </p:spPr>
        <p:txBody>
          <a:bodyPr vert="horz" lIns="91440" tIns="45720" rIns="91440" bIns="45720" rtlCol="0" anchor="b">
            <a:normAutofit fontScale="92500" lnSpcReduction="10000"/>
          </a:bodyPr>
          <a:lstStyle>
            <a:lvl1pPr algn="l" defTabSz="914400" rtl="0" eaLnBrk="1" latinLnBrk="0" hangingPunct="1">
              <a:lnSpc>
                <a:spcPct val="90000"/>
              </a:lnSpc>
              <a:spcBef>
                <a:spcPct val="0"/>
              </a:spcBef>
              <a:buNone/>
              <a:defRPr kumimoji="1" sz="4800" kern="1200" cap="all" baseline="0">
                <a:solidFill>
                  <a:schemeClr val="tx1"/>
                </a:solidFill>
                <a:latin typeface="+mj-lt"/>
                <a:ea typeface="+mj-ea"/>
                <a:cs typeface="+mj-cs"/>
              </a:defRPr>
            </a:lvl1pPr>
          </a:lstStyle>
          <a:p>
            <a:endParaRPr lang="ja-JP" altLang="en-US" dirty="0">
              <a:solidFill>
                <a:srgbClr val="FFFFFF"/>
              </a:solidFill>
            </a:endParaRPr>
          </a:p>
        </p:txBody>
      </p:sp>
      <p:sp>
        <p:nvSpPr>
          <p:cNvPr id="8" name="サブタイトル 2">
            <a:extLst>
              <a:ext uri="{FF2B5EF4-FFF2-40B4-BE49-F238E27FC236}">
                <a16:creationId xmlns="" xmlns:a16="http://schemas.microsoft.com/office/drawing/2014/main" id="{44F2B53F-5AB2-4BCD-9167-A2941A6AD42B}"/>
              </a:ext>
            </a:extLst>
          </p:cNvPr>
          <p:cNvSpPr txBox="1">
            <a:spLocks/>
          </p:cNvSpPr>
          <p:nvPr/>
        </p:nvSpPr>
        <p:spPr>
          <a:xfrm>
            <a:off x="2621872" y="3243532"/>
            <a:ext cx="8577263" cy="560717"/>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endParaRPr lang="en-US" altLang="ja-JP" sz="2400" dirty="0"/>
          </a:p>
        </p:txBody>
      </p:sp>
      <p:sp>
        <p:nvSpPr>
          <p:cNvPr id="9" name="サブタイトル 2">
            <a:extLst>
              <a:ext uri="{FF2B5EF4-FFF2-40B4-BE49-F238E27FC236}">
                <a16:creationId xmlns="" xmlns:a16="http://schemas.microsoft.com/office/drawing/2014/main" id="{44F2B53F-5AB2-4BCD-9167-A2941A6AD42B}"/>
              </a:ext>
            </a:extLst>
          </p:cNvPr>
          <p:cNvSpPr txBox="1">
            <a:spLocks/>
          </p:cNvSpPr>
          <p:nvPr/>
        </p:nvSpPr>
        <p:spPr>
          <a:xfrm>
            <a:off x="2621871" y="4761779"/>
            <a:ext cx="8577263" cy="1009291"/>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endParaRPr lang="en-US" altLang="ja-JP" sz="2400" dirty="0"/>
          </a:p>
        </p:txBody>
      </p:sp>
      <p:sp>
        <p:nvSpPr>
          <p:cNvPr id="10" name="サブタイトル 2">
            <a:extLst>
              <a:ext uri="{FF2B5EF4-FFF2-40B4-BE49-F238E27FC236}">
                <a16:creationId xmlns="" xmlns:a16="http://schemas.microsoft.com/office/drawing/2014/main" id="{44F2B53F-5AB2-4BCD-9167-A2941A6AD42B}"/>
              </a:ext>
            </a:extLst>
          </p:cNvPr>
          <p:cNvSpPr txBox="1">
            <a:spLocks/>
          </p:cNvSpPr>
          <p:nvPr/>
        </p:nvSpPr>
        <p:spPr>
          <a:xfrm>
            <a:off x="2621872" y="2605177"/>
            <a:ext cx="8577263" cy="3856007"/>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endParaRPr lang="en-US" altLang="ja-JP" sz="2400" dirty="0"/>
          </a:p>
        </p:txBody>
      </p:sp>
      <p:sp>
        <p:nvSpPr>
          <p:cNvPr id="12" name="サブタイトル 2">
            <a:extLst>
              <a:ext uri="{FF2B5EF4-FFF2-40B4-BE49-F238E27FC236}">
                <a16:creationId xmlns="" xmlns:a16="http://schemas.microsoft.com/office/drawing/2014/main" id="{44F2B53F-5AB2-4BCD-9167-A2941A6AD42B}"/>
              </a:ext>
            </a:extLst>
          </p:cNvPr>
          <p:cNvSpPr txBox="1">
            <a:spLocks/>
          </p:cNvSpPr>
          <p:nvPr/>
        </p:nvSpPr>
        <p:spPr>
          <a:xfrm>
            <a:off x="2621872" y="1828800"/>
            <a:ext cx="8577263" cy="4451229"/>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r>
              <a:rPr lang="ja-JP" altLang="en-US" sz="2400" dirty="0" smtClean="0"/>
              <a:t>スーパークラスのメソッドをオーバーライドする際、戻り値型をもとの戻り値型のサブクラス</a:t>
            </a:r>
            <a:r>
              <a:rPr lang="ja-JP" altLang="en-US" sz="2400" dirty="0"/>
              <a:t>に</a:t>
            </a:r>
            <a:r>
              <a:rPr lang="ja-JP" altLang="en-US" sz="2400" dirty="0" smtClean="0"/>
              <a:t>できる</a:t>
            </a:r>
            <a:endParaRPr lang="en-US" altLang="ja-JP" sz="2400" dirty="0" smtClean="0"/>
          </a:p>
          <a:p>
            <a:endParaRPr lang="en-US" altLang="ja-JP" sz="2400" dirty="0"/>
          </a:p>
          <a:p>
            <a:r>
              <a:rPr lang="en-US" altLang="ja-JP" sz="2400" dirty="0"/>
              <a:t>0xff.0p19 // this is 255.0 x 2^19 (`double</a:t>
            </a:r>
            <a:r>
              <a:rPr lang="en-US" altLang="ja-JP" sz="2400" dirty="0" smtClean="0"/>
              <a:t>`)</a:t>
            </a:r>
          </a:p>
          <a:p>
            <a:r>
              <a:rPr lang="en-US" altLang="ja-JP" sz="2400" dirty="0" smtClean="0"/>
              <a:t>0x: 16</a:t>
            </a:r>
            <a:r>
              <a:rPr lang="ja-JP" altLang="en-US" sz="2400" dirty="0" smtClean="0"/>
              <a:t>進数</a:t>
            </a:r>
            <a:endParaRPr lang="en-US" altLang="ja-JP" sz="2400" dirty="0" smtClean="0"/>
          </a:p>
          <a:p>
            <a:r>
              <a:rPr lang="en-US" altLang="ja-JP" sz="2400" dirty="0" smtClean="0"/>
              <a:t>15*16+15=255</a:t>
            </a:r>
          </a:p>
          <a:p>
            <a:r>
              <a:rPr lang="en-US" altLang="ja-JP" sz="2400" dirty="0" smtClean="0"/>
              <a:t>P19=2^19</a:t>
            </a:r>
          </a:p>
        </p:txBody>
      </p:sp>
    </p:spTree>
    <p:extLst>
      <p:ext uri="{BB962C8B-B14F-4D97-AF65-F5344CB8AC3E}">
        <p14:creationId xmlns:p14="http://schemas.microsoft.com/office/powerpoint/2010/main" val="107971634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nodePh="1">
                                  <p:stCondLst>
                                    <p:cond delay="0"/>
                                  </p:stCondLst>
                                  <p:endCondLst>
                                    <p:cond evt="begin" delay="0">
                                      <p:tn val="9"/>
                                    </p:cond>
                                  </p:end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nodePh="1">
                                  <p:stCondLst>
                                    <p:cond delay="0"/>
                                  </p:stCondLst>
                                  <p:endCondLst>
                                    <p:cond evt="begin" delay="0">
                                      <p:tn val="13"/>
                                    </p:cond>
                                  </p:endCondLst>
                                  <p:childTnLst>
                                    <p:set>
                                      <p:cBhvr>
                                        <p:cTn id="14"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nodePh="1">
                                  <p:stCondLst>
                                    <p:cond delay="0"/>
                                  </p:stCondLst>
                                  <p:endCondLst>
                                    <p:cond evt="begin" delay="0">
                                      <p:tn val="17"/>
                                    </p:cond>
                                  </p:endCondLst>
                                  <p:childTnLst>
                                    <p:set>
                                      <p:cBhvr>
                                        <p:cTn id="18"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nodePh="1">
                                  <p:stCondLst>
                                    <p:cond delay="0"/>
                                  </p:stCondLst>
                                  <p:endCondLst>
                                    <p:cond evt="begin" delay="0">
                                      <p:tn val="21"/>
                                    </p:cond>
                                  </p:endCondLst>
                                  <p:childTnLst>
                                    <p:set>
                                      <p:cBhvr>
                                        <p:cTn id="22"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xEl>
                                              <p:pRg st="2" end="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2">
                                            <p:txEl>
                                              <p:pRg st="3" end="3"/>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2">
                                            <p:txEl>
                                              <p:pRg st="4" end="4"/>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P spid="8" grpId="0" build="p"/>
      <p:bldP spid="9" grpId="0" build="p"/>
      <p:bldP spid="10" grpId="0" build="p"/>
      <p:bldP spid="12"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 xmlns:a16="http://schemas.microsoft.com/office/drawing/2014/main" id="{A4046600-D8F1-4369-8843-1B8BEF917C35}"/>
              </a:ext>
            </a:extLst>
          </p:cNvPr>
          <p:cNvSpPr>
            <a:spLocks noGrp="1"/>
          </p:cNvSpPr>
          <p:nvPr>
            <p:ph type="ctrTitle"/>
          </p:nvPr>
        </p:nvSpPr>
        <p:spPr>
          <a:xfrm>
            <a:off x="2065198" y="950077"/>
            <a:ext cx="8924355" cy="775206"/>
          </a:xfrm>
        </p:spPr>
        <p:txBody>
          <a:bodyPr anchor="b">
            <a:normAutofit/>
          </a:bodyPr>
          <a:lstStyle/>
          <a:p>
            <a:r>
              <a:rPr lang="en-US" altLang="ja-JP" b="1" i="1" cap="none" dirty="0"/>
              <a:t>MT</a:t>
            </a:r>
            <a:r>
              <a:rPr lang="ja-JP" altLang="en-US" b="1" i="1" cap="none" dirty="0"/>
              <a:t>セーフな</a:t>
            </a:r>
            <a:r>
              <a:rPr lang="ja-JP" altLang="en-US" b="1" i="1" cap="none" dirty="0" smtClean="0"/>
              <a:t>コレクション</a:t>
            </a:r>
            <a:endParaRPr lang="ja-JP" altLang="en-US" b="1" cap="none" dirty="0"/>
          </a:p>
        </p:txBody>
      </p:sp>
      <p:sp>
        <p:nvSpPr>
          <p:cNvPr id="4" name="スライド番号プレースホルダー 3"/>
          <p:cNvSpPr>
            <a:spLocks noGrp="1"/>
          </p:cNvSpPr>
          <p:nvPr>
            <p:ph type="sldNum" sz="quarter" idx="12"/>
          </p:nvPr>
        </p:nvSpPr>
        <p:spPr>
          <a:xfrm>
            <a:off x="11420911" y="6492875"/>
            <a:ext cx="771089" cy="365125"/>
          </a:xfrm>
        </p:spPr>
        <p:txBody>
          <a:bodyPr/>
          <a:lstStyle/>
          <a:p>
            <a:fld id="{437626B0-6C44-4EFC-B1EE-DD00893CB7EF}" type="slidenum">
              <a:rPr kumimoji="1" lang="ja-JP" altLang="en-US" smtClean="0"/>
              <a:t>7</a:t>
            </a:fld>
            <a:endParaRPr kumimoji="1" lang="ja-JP" altLang="en-US"/>
          </a:p>
        </p:txBody>
      </p:sp>
      <p:sp>
        <p:nvSpPr>
          <p:cNvPr id="7" name="タイトル 1">
            <a:extLst>
              <a:ext uri="{FF2B5EF4-FFF2-40B4-BE49-F238E27FC236}">
                <a16:creationId xmlns="" xmlns:a16="http://schemas.microsoft.com/office/drawing/2014/main" id="{A4046600-D8F1-4369-8843-1B8BEF917C35}"/>
              </a:ext>
            </a:extLst>
          </p:cNvPr>
          <p:cNvSpPr txBox="1">
            <a:spLocks/>
          </p:cNvSpPr>
          <p:nvPr/>
        </p:nvSpPr>
        <p:spPr>
          <a:xfrm>
            <a:off x="2565530" y="1743707"/>
            <a:ext cx="5362145" cy="637184"/>
          </a:xfrm>
          <a:prstGeom prst="rect">
            <a:avLst/>
          </a:prstGeom>
        </p:spPr>
        <p:txBody>
          <a:bodyPr vert="horz" lIns="91440" tIns="45720" rIns="91440" bIns="45720" rtlCol="0" anchor="b">
            <a:normAutofit fontScale="92500" lnSpcReduction="10000"/>
          </a:bodyPr>
          <a:lstStyle>
            <a:lvl1pPr algn="l" defTabSz="914400" rtl="0" eaLnBrk="1" latinLnBrk="0" hangingPunct="1">
              <a:lnSpc>
                <a:spcPct val="90000"/>
              </a:lnSpc>
              <a:spcBef>
                <a:spcPct val="0"/>
              </a:spcBef>
              <a:buNone/>
              <a:defRPr kumimoji="1" sz="4800" kern="1200" cap="all" baseline="0">
                <a:solidFill>
                  <a:schemeClr val="tx1"/>
                </a:solidFill>
                <a:latin typeface="+mj-lt"/>
                <a:ea typeface="+mj-ea"/>
                <a:cs typeface="+mj-cs"/>
              </a:defRPr>
            </a:lvl1pPr>
          </a:lstStyle>
          <a:p>
            <a:endParaRPr lang="ja-JP" altLang="en-US" cap="none" dirty="0">
              <a:solidFill>
                <a:srgbClr val="FFFFFF"/>
              </a:solidFill>
            </a:endParaRPr>
          </a:p>
        </p:txBody>
      </p:sp>
      <p:sp>
        <p:nvSpPr>
          <p:cNvPr id="8" name="サブタイトル 2">
            <a:extLst>
              <a:ext uri="{FF2B5EF4-FFF2-40B4-BE49-F238E27FC236}">
                <a16:creationId xmlns="" xmlns:a16="http://schemas.microsoft.com/office/drawing/2014/main" id="{44F2B53F-5AB2-4BCD-9167-A2941A6AD42B}"/>
              </a:ext>
            </a:extLst>
          </p:cNvPr>
          <p:cNvSpPr txBox="1">
            <a:spLocks/>
          </p:cNvSpPr>
          <p:nvPr/>
        </p:nvSpPr>
        <p:spPr>
          <a:xfrm>
            <a:off x="2621872" y="3243532"/>
            <a:ext cx="8577263" cy="560717"/>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endParaRPr lang="en-US" altLang="ja-JP" sz="2400" cap="none" dirty="0"/>
          </a:p>
        </p:txBody>
      </p:sp>
      <p:sp>
        <p:nvSpPr>
          <p:cNvPr id="9" name="サブタイトル 2">
            <a:extLst>
              <a:ext uri="{FF2B5EF4-FFF2-40B4-BE49-F238E27FC236}">
                <a16:creationId xmlns="" xmlns:a16="http://schemas.microsoft.com/office/drawing/2014/main" id="{44F2B53F-5AB2-4BCD-9167-A2941A6AD42B}"/>
              </a:ext>
            </a:extLst>
          </p:cNvPr>
          <p:cNvSpPr txBox="1">
            <a:spLocks/>
          </p:cNvSpPr>
          <p:nvPr/>
        </p:nvSpPr>
        <p:spPr>
          <a:xfrm>
            <a:off x="2621871" y="4761779"/>
            <a:ext cx="8577263" cy="1009291"/>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endParaRPr lang="en-US" altLang="ja-JP" sz="2400" cap="none" dirty="0"/>
          </a:p>
        </p:txBody>
      </p:sp>
      <p:sp>
        <p:nvSpPr>
          <p:cNvPr id="10" name="サブタイトル 2">
            <a:extLst>
              <a:ext uri="{FF2B5EF4-FFF2-40B4-BE49-F238E27FC236}">
                <a16:creationId xmlns="" xmlns:a16="http://schemas.microsoft.com/office/drawing/2014/main" id="{44F2B53F-5AB2-4BCD-9167-A2941A6AD42B}"/>
              </a:ext>
            </a:extLst>
          </p:cNvPr>
          <p:cNvSpPr txBox="1">
            <a:spLocks/>
          </p:cNvSpPr>
          <p:nvPr/>
        </p:nvSpPr>
        <p:spPr>
          <a:xfrm>
            <a:off x="2621872" y="2605177"/>
            <a:ext cx="8577263" cy="3856007"/>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endParaRPr lang="en-US" altLang="ja-JP" sz="2400" cap="none" dirty="0"/>
          </a:p>
        </p:txBody>
      </p:sp>
      <p:sp>
        <p:nvSpPr>
          <p:cNvPr id="12" name="サブタイトル 2">
            <a:extLst>
              <a:ext uri="{FF2B5EF4-FFF2-40B4-BE49-F238E27FC236}">
                <a16:creationId xmlns="" xmlns:a16="http://schemas.microsoft.com/office/drawing/2014/main" id="{44F2B53F-5AB2-4BCD-9167-A2941A6AD42B}"/>
              </a:ext>
            </a:extLst>
          </p:cNvPr>
          <p:cNvSpPr txBox="1">
            <a:spLocks/>
          </p:cNvSpPr>
          <p:nvPr/>
        </p:nvSpPr>
        <p:spPr>
          <a:xfrm>
            <a:off x="2621872" y="1828800"/>
            <a:ext cx="8577263" cy="4451229"/>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r>
              <a:rPr lang="en-US" altLang="ja-JP" sz="2400" cap="none" dirty="0" err="1" smtClean="0"/>
              <a:t>HashMap</a:t>
            </a:r>
            <a:r>
              <a:rPr lang="ja-JP" altLang="en-US" sz="2400" cap="none" dirty="0" smtClean="0"/>
              <a:t>→</a:t>
            </a:r>
            <a:r>
              <a:rPr lang="en-US" altLang="ja-JP" sz="2400" cap="none" dirty="0" err="1" smtClean="0"/>
              <a:t>ConcurrentHashMap</a:t>
            </a:r>
            <a:endParaRPr lang="en-US" altLang="ja-JP" sz="2400" cap="none" dirty="0" smtClean="0"/>
          </a:p>
          <a:p>
            <a:r>
              <a:rPr lang="en-US" altLang="ja-JP" sz="2400" cap="none" dirty="0" err="1"/>
              <a:t>A</a:t>
            </a:r>
            <a:r>
              <a:rPr lang="en-US" altLang="ja-JP" sz="2400" cap="none" dirty="0" err="1" smtClean="0"/>
              <a:t>rrayList</a:t>
            </a:r>
            <a:r>
              <a:rPr lang="ja-JP" altLang="en-US" sz="2400" cap="none" dirty="0" smtClean="0"/>
              <a:t>→</a:t>
            </a:r>
            <a:r>
              <a:rPr lang="en-US" altLang="ja-JP" sz="2400" cap="none" dirty="0" err="1" smtClean="0"/>
              <a:t>CopyOnWriteArrayList</a:t>
            </a:r>
            <a:endParaRPr lang="en-US" altLang="ja-JP" sz="2400" cap="none" dirty="0" smtClean="0"/>
          </a:p>
        </p:txBody>
      </p:sp>
    </p:spTree>
    <p:extLst>
      <p:ext uri="{BB962C8B-B14F-4D97-AF65-F5344CB8AC3E}">
        <p14:creationId xmlns:p14="http://schemas.microsoft.com/office/powerpoint/2010/main" val="341315191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nodePh="1">
                                  <p:stCondLst>
                                    <p:cond delay="0"/>
                                  </p:stCondLst>
                                  <p:endCondLst>
                                    <p:cond evt="begin" delay="0">
                                      <p:tn val="9"/>
                                    </p:cond>
                                  </p:end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nodePh="1">
                                  <p:stCondLst>
                                    <p:cond delay="0"/>
                                  </p:stCondLst>
                                  <p:endCondLst>
                                    <p:cond evt="begin" delay="0">
                                      <p:tn val="13"/>
                                    </p:cond>
                                  </p:endCondLst>
                                  <p:childTnLst>
                                    <p:set>
                                      <p:cBhvr>
                                        <p:cTn id="14"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nodePh="1">
                                  <p:stCondLst>
                                    <p:cond delay="0"/>
                                  </p:stCondLst>
                                  <p:endCondLst>
                                    <p:cond evt="begin" delay="0">
                                      <p:tn val="17"/>
                                    </p:cond>
                                  </p:endCondLst>
                                  <p:childTnLst>
                                    <p:set>
                                      <p:cBhvr>
                                        <p:cTn id="18"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nodePh="1">
                                  <p:stCondLst>
                                    <p:cond delay="0"/>
                                  </p:stCondLst>
                                  <p:endCondLst>
                                    <p:cond evt="begin" delay="0">
                                      <p:tn val="21"/>
                                    </p:cond>
                                  </p:endCondLst>
                                  <p:childTnLst>
                                    <p:set>
                                      <p:cBhvr>
                                        <p:cTn id="22"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P spid="8" grpId="0" build="p"/>
      <p:bldP spid="9" grpId="0" build="p"/>
      <p:bldP spid="10" grpId="0" build="p"/>
      <p:bldP spid="12"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 xmlns:a16="http://schemas.microsoft.com/office/drawing/2014/main" id="{A4046600-D8F1-4369-8843-1B8BEF917C35}"/>
              </a:ext>
            </a:extLst>
          </p:cNvPr>
          <p:cNvSpPr>
            <a:spLocks noGrp="1"/>
          </p:cNvSpPr>
          <p:nvPr>
            <p:ph type="ctrTitle"/>
          </p:nvPr>
        </p:nvSpPr>
        <p:spPr>
          <a:xfrm>
            <a:off x="2065198" y="950077"/>
            <a:ext cx="8924355" cy="775206"/>
          </a:xfrm>
        </p:spPr>
        <p:txBody>
          <a:bodyPr anchor="b">
            <a:normAutofit/>
          </a:bodyPr>
          <a:lstStyle/>
          <a:p>
            <a:r>
              <a:rPr kumimoji="1" lang="en-US" altLang="ja-JP" dirty="0" smtClean="0">
                <a:solidFill>
                  <a:srgbClr val="FFFFFF"/>
                </a:solidFill>
              </a:rPr>
              <a:t>Java6</a:t>
            </a:r>
            <a:endParaRPr kumimoji="1" lang="ja-JP" altLang="en-US" dirty="0">
              <a:solidFill>
                <a:srgbClr val="FFFFFF"/>
              </a:solidFill>
            </a:endParaRPr>
          </a:p>
        </p:txBody>
      </p:sp>
      <p:sp>
        <p:nvSpPr>
          <p:cNvPr id="4" name="スライド番号プレースホルダー 3"/>
          <p:cNvSpPr>
            <a:spLocks noGrp="1"/>
          </p:cNvSpPr>
          <p:nvPr>
            <p:ph type="sldNum" sz="quarter" idx="12"/>
          </p:nvPr>
        </p:nvSpPr>
        <p:spPr>
          <a:xfrm>
            <a:off x="11420911" y="6492875"/>
            <a:ext cx="771089" cy="365125"/>
          </a:xfrm>
        </p:spPr>
        <p:txBody>
          <a:bodyPr/>
          <a:lstStyle/>
          <a:p>
            <a:fld id="{437626B0-6C44-4EFC-B1EE-DD00893CB7EF}" type="slidenum">
              <a:rPr kumimoji="1" lang="ja-JP" altLang="en-US" smtClean="0"/>
              <a:t>8</a:t>
            </a:fld>
            <a:endParaRPr kumimoji="1" lang="ja-JP" altLang="en-US"/>
          </a:p>
        </p:txBody>
      </p:sp>
      <p:sp>
        <p:nvSpPr>
          <p:cNvPr id="7" name="タイトル 1">
            <a:extLst>
              <a:ext uri="{FF2B5EF4-FFF2-40B4-BE49-F238E27FC236}">
                <a16:creationId xmlns="" xmlns:a16="http://schemas.microsoft.com/office/drawing/2014/main" id="{A4046600-D8F1-4369-8843-1B8BEF917C35}"/>
              </a:ext>
            </a:extLst>
          </p:cNvPr>
          <p:cNvSpPr txBox="1">
            <a:spLocks/>
          </p:cNvSpPr>
          <p:nvPr/>
        </p:nvSpPr>
        <p:spPr>
          <a:xfrm>
            <a:off x="2565530" y="1743707"/>
            <a:ext cx="5362145" cy="637184"/>
          </a:xfrm>
          <a:prstGeom prst="rect">
            <a:avLst/>
          </a:prstGeom>
        </p:spPr>
        <p:txBody>
          <a:bodyPr vert="horz" lIns="91440" tIns="45720" rIns="91440" bIns="45720" rtlCol="0" anchor="b">
            <a:normAutofit fontScale="92500" lnSpcReduction="10000"/>
          </a:bodyPr>
          <a:lstStyle>
            <a:lvl1pPr algn="l" defTabSz="914400" rtl="0" eaLnBrk="1" latinLnBrk="0" hangingPunct="1">
              <a:lnSpc>
                <a:spcPct val="90000"/>
              </a:lnSpc>
              <a:spcBef>
                <a:spcPct val="0"/>
              </a:spcBef>
              <a:buNone/>
              <a:defRPr kumimoji="1" sz="4800" kern="1200" cap="all" baseline="0">
                <a:solidFill>
                  <a:schemeClr val="tx1"/>
                </a:solidFill>
                <a:latin typeface="+mj-lt"/>
                <a:ea typeface="+mj-ea"/>
                <a:cs typeface="+mj-cs"/>
              </a:defRPr>
            </a:lvl1pPr>
          </a:lstStyle>
          <a:p>
            <a:endParaRPr lang="ja-JP" altLang="en-US" dirty="0">
              <a:solidFill>
                <a:srgbClr val="FFFFFF"/>
              </a:solidFill>
            </a:endParaRPr>
          </a:p>
        </p:txBody>
      </p:sp>
      <p:sp>
        <p:nvSpPr>
          <p:cNvPr id="8" name="サブタイトル 2">
            <a:extLst>
              <a:ext uri="{FF2B5EF4-FFF2-40B4-BE49-F238E27FC236}">
                <a16:creationId xmlns="" xmlns:a16="http://schemas.microsoft.com/office/drawing/2014/main" id="{44F2B53F-5AB2-4BCD-9167-A2941A6AD42B}"/>
              </a:ext>
            </a:extLst>
          </p:cNvPr>
          <p:cNvSpPr txBox="1">
            <a:spLocks/>
          </p:cNvSpPr>
          <p:nvPr/>
        </p:nvSpPr>
        <p:spPr>
          <a:xfrm>
            <a:off x="2621872" y="3243532"/>
            <a:ext cx="8577263" cy="560717"/>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endParaRPr lang="en-US" altLang="ja-JP" sz="2400" dirty="0"/>
          </a:p>
        </p:txBody>
      </p:sp>
      <p:sp>
        <p:nvSpPr>
          <p:cNvPr id="9" name="サブタイトル 2">
            <a:extLst>
              <a:ext uri="{FF2B5EF4-FFF2-40B4-BE49-F238E27FC236}">
                <a16:creationId xmlns="" xmlns:a16="http://schemas.microsoft.com/office/drawing/2014/main" id="{44F2B53F-5AB2-4BCD-9167-A2941A6AD42B}"/>
              </a:ext>
            </a:extLst>
          </p:cNvPr>
          <p:cNvSpPr txBox="1">
            <a:spLocks/>
          </p:cNvSpPr>
          <p:nvPr/>
        </p:nvSpPr>
        <p:spPr>
          <a:xfrm>
            <a:off x="2621871" y="4761779"/>
            <a:ext cx="8577263" cy="1009291"/>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endParaRPr lang="en-US" altLang="ja-JP" sz="2400" dirty="0"/>
          </a:p>
        </p:txBody>
      </p:sp>
      <p:sp>
        <p:nvSpPr>
          <p:cNvPr id="10" name="サブタイトル 2">
            <a:extLst>
              <a:ext uri="{FF2B5EF4-FFF2-40B4-BE49-F238E27FC236}">
                <a16:creationId xmlns="" xmlns:a16="http://schemas.microsoft.com/office/drawing/2014/main" id="{44F2B53F-5AB2-4BCD-9167-A2941A6AD42B}"/>
              </a:ext>
            </a:extLst>
          </p:cNvPr>
          <p:cNvSpPr txBox="1">
            <a:spLocks/>
          </p:cNvSpPr>
          <p:nvPr/>
        </p:nvSpPr>
        <p:spPr>
          <a:xfrm>
            <a:off x="2621872" y="2605177"/>
            <a:ext cx="8577263" cy="3856007"/>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endParaRPr lang="en-US" altLang="ja-JP" sz="2400" dirty="0"/>
          </a:p>
        </p:txBody>
      </p:sp>
      <p:sp>
        <p:nvSpPr>
          <p:cNvPr id="12" name="サブタイトル 2">
            <a:extLst>
              <a:ext uri="{FF2B5EF4-FFF2-40B4-BE49-F238E27FC236}">
                <a16:creationId xmlns="" xmlns:a16="http://schemas.microsoft.com/office/drawing/2014/main" id="{44F2B53F-5AB2-4BCD-9167-A2941A6AD42B}"/>
              </a:ext>
            </a:extLst>
          </p:cNvPr>
          <p:cNvSpPr txBox="1">
            <a:spLocks/>
          </p:cNvSpPr>
          <p:nvPr/>
        </p:nvSpPr>
        <p:spPr>
          <a:xfrm>
            <a:off x="2621872" y="1743708"/>
            <a:ext cx="8577263" cy="4536322"/>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r>
              <a:rPr lang="ja-JP" altLang="en-US" sz="2400" dirty="0" smtClean="0"/>
              <a:t>・</a:t>
            </a:r>
            <a:r>
              <a:rPr lang="en-US" altLang="ja-JP" sz="2400" dirty="0" err="1" smtClean="0"/>
              <a:t>ArrayDeque</a:t>
            </a:r>
            <a:endParaRPr lang="en-US" altLang="ja-JP" sz="2400" dirty="0" smtClean="0"/>
          </a:p>
          <a:p>
            <a:r>
              <a:rPr lang="ja-JP" altLang="en-US" sz="2400" dirty="0" smtClean="0"/>
              <a:t>・</a:t>
            </a:r>
            <a:r>
              <a:rPr lang="en-US" altLang="ja-JP" sz="2400" dirty="0" smtClean="0"/>
              <a:t>Desktop</a:t>
            </a:r>
            <a:r>
              <a:rPr lang="ja-JP" altLang="en-US" sz="2400" dirty="0" smtClean="0"/>
              <a:t>（</a:t>
            </a:r>
            <a:r>
              <a:rPr lang="en-US" altLang="ja-JP" sz="2400" dirty="0" err="1" smtClean="0"/>
              <a:t>AWT</a:t>
            </a:r>
            <a:r>
              <a:rPr lang="ja-JP" altLang="en-US" sz="2400" dirty="0" smtClean="0"/>
              <a:t>）</a:t>
            </a:r>
            <a:endParaRPr lang="en-US" altLang="ja-JP" sz="2400" dirty="0" smtClean="0"/>
          </a:p>
        </p:txBody>
      </p:sp>
    </p:spTree>
    <p:extLst>
      <p:ext uri="{BB962C8B-B14F-4D97-AF65-F5344CB8AC3E}">
        <p14:creationId xmlns:p14="http://schemas.microsoft.com/office/powerpoint/2010/main" val="115716548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nodePh="1">
                                  <p:stCondLst>
                                    <p:cond delay="0"/>
                                  </p:stCondLst>
                                  <p:endCondLst>
                                    <p:cond evt="begin" delay="0">
                                      <p:tn val="9"/>
                                    </p:cond>
                                  </p:end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nodePh="1">
                                  <p:stCondLst>
                                    <p:cond delay="0"/>
                                  </p:stCondLst>
                                  <p:endCondLst>
                                    <p:cond evt="begin" delay="0">
                                      <p:tn val="13"/>
                                    </p:cond>
                                  </p:endCondLst>
                                  <p:childTnLst>
                                    <p:set>
                                      <p:cBhvr>
                                        <p:cTn id="14"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nodePh="1">
                                  <p:stCondLst>
                                    <p:cond delay="0"/>
                                  </p:stCondLst>
                                  <p:endCondLst>
                                    <p:cond evt="begin" delay="0">
                                      <p:tn val="17"/>
                                    </p:cond>
                                  </p:endCondLst>
                                  <p:childTnLst>
                                    <p:set>
                                      <p:cBhvr>
                                        <p:cTn id="18"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nodePh="1">
                                  <p:stCondLst>
                                    <p:cond delay="0"/>
                                  </p:stCondLst>
                                  <p:endCondLst>
                                    <p:cond evt="begin" delay="0">
                                      <p:tn val="21"/>
                                    </p:cond>
                                  </p:endCondLst>
                                  <p:childTnLst>
                                    <p:set>
                                      <p:cBhvr>
                                        <p:cTn id="22"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P spid="8" grpId="0" build="p"/>
      <p:bldP spid="9" grpId="0" build="p"/>
      <p:bldP spid="10" grpId="0" build="p"/>
      <p:bldP spid="12"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 xmlns:a16="http://schemas.microsoft.com/office/drawing/2014/main" id="{A4046600-D8F1-4369-8843-1B8BEF917C35}"/>
              </a:ext>
            </a:extLst>
          </p:cNvPr>
          <p:cNvSpPr>
            <a:spLocks noGrp="1"/>
          </p:cNvSpPr>
          <p:nvPr>
            <p:ph type="ctrTitle"/>
          </p:nvPr>
        </p:nvSpPr>
        <p:spPr>
          <a:xfrm>
            <a:off x="2065198" y="950077"/>
            <a:ext cx="8924355" cy="775206"/>
          </a:xfrm>
        </p:spPr>
        <p:txBody>
          <a:bodyPr anchor="b">
            <a:normAutofit/>
          </a:bodyPr>
          <a:lstStyle/>
          <a:p>
            <a:r>
              <a:rPr lang="en-US" altLang="ja-JP" dirty="0" err="1" smtClean="0"/>
              <a:t>Deque</a:t>
            </a:r>
            <a:r>
              <a:rPr lang="ja-JP" altLang="en-US" dirty="0" smtClean="0"/>
              <a:t>　と　</a:t>
            </a:r>
            <a:r>
              <a:rPr lang="en-US" altLang="ja-JP" dirty="0" err="1" smtClean="0"/>
              <a:t>ArrayDeque</a:t>
            </a:r>
            <a:endParaRPr kumimoji="1" lang="ja-JP" altLang="en-US" dirty="0">
              <a:solidFill>
                <a:srgbClr val="FFFFFF"/>
              </a:solidFill>
            </a:endParaRPr>
          </a:p>
        </p:txBody>
      </p:sp>
      <p:sp>
        <p:nvSpPr>
          <p:cNvPr id="4" name="スライド番号プレースホルダー 3"/>
          <p:cNvSpPr>
            <a:spLocks noGrp="1"/>
          </p:cNvSpPr>
          <p:nvPr>
            <p:ph type="sldNum" sz="quarter" idx="12"/>
          </p:nvPr>
        </p:nvSpPr>
        <p:spPr>
          <a:xfrm>
            <a:off x="11420911" y="6492875"/>
            <a:ext cx="771089" cy="365125"/>
          </a:xfrm>
        </p:spPr>
        <p:txBody>
          <a:bodyPr/>
          <a:lstStyle/>
          <a:p>
            <a:fld id="{437626B0-6C44-4EFC-B1EE-DD00893CB7EF}" type="slidenum">
              <a:rPr kumimoji="1" lang="ja-JP" altLang="en-US" smtClean="0"/>
              <a:t>9</a:t>
            </a:fld>
            <a:endParaRPr kumimoji="1" lang="ja-JP" altLang="en-US"/>
          </a:p>
        </p:txBody>
      </p:sp>
      <p:sp>
        <p:nvSpPr>
          <p:cNvPr id="7" name="タイトル 1">
            <a:extLst>
              <a:ext uri="{FF2B5EF4-FFF2-40B4-BE49-F238E27FC236}">
                <a16:creationId xmlns="" xmlns:a16="http://schemas.microsoft.com/office/drawing/2014/main" id="{A4046600-D8F1-4369-8843-1B8BEF917C35}"/>
              </a:ext>
            </a:extLst>
          </p:cNvPr>
          <p:cNvSpPr txBox="1">
            <a:spLocks/>
          </p:cNvSpPr>
          <p:nvPr/>
        </p:nvSpPr>
        <p:spPr>
          <a:xfrm>
            <a:off x="2565530" y="1743707"/>
            <a:ext cx="5362145" cy="637184"/>
          </a:xfrm>
          <a:prstGeom prst="rect">
            <a:avLst/>
          </a:prstGeom>
        </p:spPr>
        <p:txBody>
          <a:bodyPr vert="horz" lIns="91440" tIns="45720" rIns="91440" bIns="45720" rtlCol="0" anchor="b">
            <a:normAutofit fontScale="92500" lnSpcReduction="10000"/>
          </a:bodyPr>
          <a:lstStyle>
            <a:lvl1pPr algn="l" defTabSz="914400" rtl="0" eaLnBrk="1" latinLnBrk="0" hangingPunct="1">
              <a:lnSpc>
                <a:spcPct val="90000"/>
              </a:lnSpc>
              <a:spcBef>
                <a:spcPct val="0"/>
              </a:spcBef>
              <a:buNone/>
              <a:defRPr kumimoji="1" sz="4800" kern="1200" cap="all" baseline="0">
                <a:solidFill>
                  <a:schemeClr val="tx1"/>
                </a:solidFill>
                <a:latin typeface="+mj-lt"/>
                <a:ea typeface="+mj-ea"/>
                <a:cs typeface="+mj-cs"/>
              </a:defRPr>
            </a:lvl1pPr>
          </a:lstStyle>
          <a:p>
            <a:endParaRPr lang="ja-JP" altLang="en-US" dirty="0">
              <a:solidFill>
                <a:srgbClr val="FFFFFF"/>
              </a:solidFill>
            </a:endParaRPr>
          </a:p>
        </p:txBody>
      </p:sp>
      <p:sp>
        <p:nvSpPr>
          <p:cNvPr id="8" name="サブタイトル 2">
            <a:extLst>
              <a:ext uri="{FF2B5EF4-FFF2-40B4-BE49-F238E27FC236}">
                <a16:creationId xmlns="" xmlns:a16="http://schemas.microsoft.com/office/drawing/2014/main" id="{44F2B53F-5AB2-4BCD-9167-A2941A6AD42B}"/>
              </a:ext>
            </a:extLst>
          </p:cNvPr>
          <p:cNvSpPr txBox="1">
            <a:spLocks/>
          </p:cNvSpPr>
          <p:nvPr/>
        </p:nvSpPr>
        <p:spPr>
          <a:xfrm>
            <a:off x="2621872" y="3243532"/>
            <a:ext cx="8577263" cy="560717"/>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endParaRPr lang="en-US" altLang="ja-JP" sz="2400" dirty="0"/>
          </a:p>
        </p:txBody>
      </p:sp>
      <p:sp>
        <p:nvSpPr>
          <p:cNvPr id="9" name="サブタイトル 2">
            <a:extLst>
              <a:ext uri="{FF2B5EF4-FFF2-40B4-BE49-F238E27FC236}">
                <a16:creationId xmlns="" xmlns:a16="http://schemas.microsoft.com/office/drawing/2014/main" id="{44F2B53F-5AB2-4BCD-9167-A2941A6AD42B}"/>
              </a:ext>
            </a:extLst>
          </p:cNvPr>
          <p:cNvSpPr txBox="1">
            <a:spLocks/>
          </p:cNvSpPr>
          <p:nvPr/>
        </p:nvSpPr>
        <p:spPr>
          <a:xfrm>
            <a:off x="2621871" y="4761779"/>
            <a:ext cx="8577263" cy="1009291"/>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endParaRPr lang="en-US" altLang="ja-JP" sz="2400" dirty="0"/>
          </a:p>
        </p:txBody>
      </p:sp>
      <p:sp>
        <p:nvSpPr>
          <p:cNvPr id="10" name="サブタイトル 2">
            <a:extLst>
              <a:ext uri="{FF2B5EF4-FFF2-40B4-BE49-F238E27FC236}">
                <a16:creationId xmlns="" xmlns:a16="http://schemas.microsoft.com/office/drawing/2014/main" id="{44F2B53F-5AB2-4BCD-9167-A2941A6AD42B}"/>
              </a:ext>
            </a:extLst>
          </p:cNvPr>
          <p:cNvSpPr txBox="1">
            <a:spLocks/>
          </p:cNvSpPr>
          <p:nvPr/>
        </p:nvSpPr>
        <p:spPr>
          <a:xfrm>
            <a:off x="2621872" y="2605177"/>
            <a:ext cx="8577263" cy="3856007"/>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endParaRPr lang="en-US" altLang="ja-JP" sz="2400" dirty="0"/>
          </a:p>
        </p:txBody>
      </p:sp>
      <p:sp>
        <p:nvSpPr>
          <p:cNvPr id="12" name="サブタイトル 2">
            <a:extLst>
              <a:ext uri="{FF2B5EF4-FFF2-40B4-BE49-F238E27FC236}">
                <a16:creationId xmlns="" xmlns:a16="http://schemas.microsoft.com/office/drawing/2014/main" id="{44F2B53F-5AB2-4BCD-9167-A2941A6AD42B}"/>
              </a:ext>
            </a:extLst>
          </p:cNvPr>
          <p:cNvSpPr txBox="1">
            <a:spLocks/>
          </p:cNvSpPr>
          <p:nvPr/>
        </p:nvSpPr>
        <p:spPr>
          <a:xfrm>
            <a:off x="2621872" y="1743708"/>
            <a:ext cx="8577263" cy="4536322"/>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r>
              <a:rPr lang="en-US" altLang="ja-JP" sz="2400" i="1" dirty="0" err="1" smtClean="0">
                <a:hlinkClick r:id="rId2"/>
              </a:rPr>
              <a:t>Deque</a:t>
            </a:r>
            <a:r>
              <a:rPr lang="en-US" altLang="ja-JP" sz="2400" i="1" dirty="0" smtClean="0"/>
              <a:t> </a:t>
            </a:r>
            <a:r>
              <a:rPr lang="en-US" altLang="ja-JP" sz="2400" dirty="0" smtClean="0"/>
              <a:t>※</a:t>
            </a:r>
            <a:r>
              <a:rPr lang="ja-JP" altLang="en-US" sz="2400" dirty="0" smtClean="0"/>
              <a:t>読み方：デック</a:t>
            </a:r>
            <a:endParaRPr lang="en-US" altLang="ja-JP" sz="2400" dirty="0" smtClean="0"/>
          </a:p>
          <a:p>
            <a:r>
              <a:rPr lang="ja-JP" altLang="en-US" sz="2400" dirty="0" smtClean="0"/>
              <a:t>双方向</a:t>
            </a:r>
            <a:r>
              <a:rPr lang="ja-JP" altLang="en-US" sz="2400" dirty="0"/>
              <a:t>キューの</a:t>
            </a:r>
            <a:r>
              <a:rPr lang="ja-JP" altLang="en-US" sz="2400" dirty="0" smtClean="0"/>
              <a:t>インターフェース</a:t>
            </a:r>
            <a:endParaRPr lang="en-US" altLang="ja-JP" sz="2400" dirty="0" smtClean="0"/>
          </a:p>
          <a:p>
            <a:r>
              <a:rPr lang="ja-JP" altLang="en-US" sz="2400" dirty="0"/>
              <a:t>そのため</a:t>
            </a:r>
            <a:r>
              <a:rPr lang="ja-JP" altLang="en-US" sz="2400" dirty="0" smtClean="0"/>
              <a:t>、</a:t>
            </a:r>
            <a:r>
              <a:rPr lang="en-US" altLang="ja-JP" sz="2400" dirty="0" smtClean="0"/>
              <a:t>Stack</a:t>
            </a:r>
            <a:r>
              <a:rPr lang="ja-JP" altLang="en-US" sz="2400" dirty="0" smtClean="0"/>
              <a:t>として利用も可能</a:t>
            </a:r>
            <a:endParaRPr lang="en-US" altLang="ja-JP" sz="2400" dirty="0" smtClean="0"/>
          </a:p>
          <a:p>
            <a:endParaRPr lang="en-US" altLang="ja-JP" sz="2400" dirty="0"/>
          </a:p>
          <a:p>
            <a:r>
              <a:rPr lang="en-US" altLang="ja-JP" sz="2400" dirty="0" err="1" smtClean="0"/>
              <a:t>ArrayQueue</a:t>
            </a:r>
            <a:endParaRPr lang="en-US" altLang="ja-JP" sz="2400" dirty="0" smtClean="0"/>
          </a:p>
          <a:p>
            <a:r>
              <a:rPr lang="ja-JP" altLang="en-US" sz="2400" dirty="0"/>
              <a:t>（キューに溜める最大数が固定なら）</a:t>
            </a:r>
            <a:r>
              <a:rPr lang="en-US" altLang="ja-JP" sz="2400" dirty="0" err="1"/>
              <a:t>LinkedList</a:t>
            </a:r>
            <a:r>
              <a:rPr lang="ja-JP" altLang="en-US" sz="2400" dirty="0"/>
              <a:t>より高速。</a:t>
            </a:r>
            <a:endParaRPr lang="en-US" altLang="ja-JP" sz="2400" dirty="0" smtClean="0"/>
          </a:p>
          <a:p>
            <a:endParaRPr lang="en-US" altLang="ja-JP" sz="2400" dirty="0" smtClean="0"/>
          </a:p>
        </p:txBody>
      </p:sp>
    </p:spTree>
    <p:extLst>
      <p:ext uri="{BB962C8B-B14F-4D97-AF65-F5344CB8AC3E}">
        <p14:creationId xmlns:p14="http://schemas.microsoft.com/office/powerpoint/2010/main" val="126173904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nodePh="1">
                                  <p:stCondLst>
                                    <p:cond delay="0"/>
                                  </p:stCondLst>
                                  <p:endCondLst>
                                    <p:cond evt="begin" delay="0">
                                      <p:tn val="9"/>
                                    </p:cond>
                                  </p:end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nodePh="1">
                                  <p:stCondLst>
                                    <p:cond delay="0"/>
                                  </p:stCondLst>
                                  <p:endCondLst>
                                    <p:cond evt="begin" delay="0">
                                      <p:tn val="13"/>
                                    </p:cond>
                                  </p:endCondLst>
                                  <p:childTnLst>
                                    <p:set>
                                      <p:cBhvr>
                                        <p:cTn id="14"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nodePh="1">
                                  <p:stCondLst>
                                    <p:cond delay="0"/>
                                  </p:stCondLst>
                                  <p:endCondLst>
                                    <p:cond evt="begin" delay="0">
                                      <p:tn val="17"/>
                                    </p:cond>
                                  </p:endCondLst>
                                  <p:childTnLst>
                                    <p:set>
                                      <p:cBhvr>
                                        <p:cTn id="18"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nodePh="1">
                                  <p:stCondLst>
                                    <p:cond delay="0"/>
                                  </p:stCondLst>
                                  <p:endCondLst>
                                    <p:cond evt="begin" delay="0">
                                      <p:tn val="21"/>
                                    </p:cond>
                                  </p:endCondLst>
                                  <p:childTnLst>
                                    <p:set>
                                      <p:cBhvr>
                                        <p:cTn id="22"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xEl>
                                              <p:pRg st="1" end="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2">
                                            <p:txEl>
                                              <p:pRg st="2" end="2"/>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2">
                                            <p:txEl>
                                              <p:pRg st="4" end="4"/>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P spid="8" grpId="0" build="p"/>
      <p:bldP spid="9" grpId="0" build="p"/>
      <p:bldP spid="10" grpId="0" build="p"/>
      <p:bldP spid="12"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回路">
  <a:themeElements>
    <a:clrScheme name="回路">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回路">
      <a:majorFont>
        <a:latin typeface="Tw Cen M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回路">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 xmlns:thm15="http://schemas.microsoft.com/office/thememl/2012/main" name="Circuit" id="{0AC2F7E7-15F5-431C-B2A2-456FE929F56C}" vid="{0911B802-464C-4241-8DD9-B60FF88E379F}"/>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2028</TotalTime>
  <Words>714</Words>
  <Application>Microsoft Office PowerPoint</Application>
  <PresentationFormat>ユーザー設定</PresentationFormat>
  <Paragraphs>198</Paragraphs>
  <Slides>29</Slides>
  <Notes>0</Notes>
  <HiddenSlides>0</HiddenSlides>
  <MMClips>0</MMClips>
  <ScaleCrop>false</ScaleCrop>
  <HeadingPairs>
    <vt:vector size="4" baseType="variant">
      <vt:variant>
        <vt:lpstr>テーマ</vt:lpstr>
      </vt:variant>
      <vt:variant>
        <vt:i4>1</vt:i4>
      </vt:variant>
      <vt:variant>
        <vt:lpstr>スライド タイトル</vt:lpstr>
      </vt:variant>
      <vt:variant>
        <vt:i4>29</vt:i4>
      </vt:variant>
    </vt:vector>
  </HeadingPairs>
  <TitlesOfParts>
    <vt:vector size="30" baseType="lpstr">
      <vt:lpstr>回路</vt:lpstr>
      <vt:lpstr>JAVA新機能 　　　　‐Java5～</vt:lpstr>
      <vt:lpstr>INDEX</vt:lpstr>
      <vt:lpstr>Javaバージョン一覧</vt:lpstr>
      <vt:lpstr>Java5</vt:lpstr>
      <vt:lpstr>共変戻り値型（covariant return type）</vt:lpstr>
      <vt:lpstr>十六進浮動小数点リテラル</vt:lpstr>
      <vt:lpstr>MTセーフなコレクション</vt:lpstr>
      <vt:lpstr>Java6</vt:lpstr>
      <vt:lpstr>Deque　と　ArrayDeque</vt:lpstr>
      <vt:lpstr>Desktop</vt:lpstr>
      <vt:lpstr>ファイルの権限</vt:lpstr>
      <vt:lpstr>Calendar</vt:lpstr>
      <vt:lpstr>JavaCompiler</vt:lpstr>
      <vt:lpstr>Desktop</vt:lpstr>
      <vt:lpstr>Java7</vt:lpstr>
      <vt:lpstr>リテラル</vt:lpstr>
      <vt:lpstr>ダイアモンド演算子</vt:lpstr>
      <vt:lpstr>リソース付きtry文</vt:lpstr>
      <vt:lpstr>マルチキャッチ</vt:lpstr>
      <vt:lpstr>Java8</vt:lpstr>
      <vt:lpstr>インターフェースのstaticメソッド</vt:lpstr>
      <vt:lpstr>インターフェースのデフォルトメソッド</vt:lpstr>
      <vt:lpstr>Final変数</vt:lpstr>
      <vt:lpstr>Javaラムダ式</vt:lpstr>
      <vt:lpstr>単一アンダースコア</vt:lpstr>
      <vt:lpstr>日付時刻API</vt:lpstr>
      <vt:lpstr>Instant</vt:lpstr>
      <vt:lpstr>LocalDateTime</vt:lpstr>
      <vt:lpstr>ZonedDateTime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毛ST</dc:creator>
  <cp:lastModifiedBy>gmou.eaner@hotmail.com</cp:lastModifiedBy>
  <cp:revision>391</cp:revision>
  <dcterms:created xsi:type="dcterms:W3CDTF">2018-02-23T04:30:05Z</dcterms:created>
  <dcterms:modified xsi:type="dcterms:W3CDTF">2020-05-13T03:09:46Z</dcterms:modified>
</cp:coreProperties>
</file>