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3"/>
  </p:notesMasterIdLst>
  <p:handoutMasterIdLst>
    <p:handoutMasterId r:id="rId14"/>
  </p:handoutMasterIdLst>
  <p:sldIdLst>
    <p:sldId id="260" r:id="rId2"/>
    <p:sldId id="358" r:id="rId3"/>
    <p:sldId id="359" r:id="rId4"/>
    <p:sldId id="383" r:id="rId5"/>
    <p:sldId id="384" r:id="rId6"/>
    <p:sldId id="385" r:id="rId7"/>
    <p:sldId id="386" r:id="rId8"/>
    <p:sldId id="382" r:id="rId9"/>
    <p:sldId id="387" r:id="rId10"/>
    <p:sldId id="388" r:id="rId11"/>
    <p:sldId id="389"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 xmlns:p14="http://schemas.microsoft.com/office/powerpoint/2010/main">
        <p14:section name="タイトルなしのセクション" id="{E5D36C4E-E697-4176-B28F-6A1D70070A5D}">
          <p14:sldIdLst>
            <p14:sldId id="260"/>
            <p14:sldId id="358"/>
            <p14:sldId id="359"/>
            <p14:sldId id="383"/>
            <p14:sldId id="384"/>
            <p14:sldId id="385"/>
            <p14:sldId id="386"/>
            <p14:sldId id="382"/>
            <p14:sldId id="387"/>
            <p14:sldId id="388"/>
            <p14:sldId id="389"/>
            <p14:sldId id="390"/>
            <p14:sldId id="391"/>
            <p14:sldId id="392"/>
            <p14:sldId id="393"/>
            <p14:sldId id="360"/>
            <p14:sldId id="394"/>
            <p14:sldId id="395"/>
            <p14:sldId id="398"/>
            <p14:sldId id="397"/>
            <p14:sldId id="396"/>
            <p14:sldId id="399"/>
            <p14:sldId id="400"/>
          </p14:sldIdLst>
        </p14:section>
      </p14:sectionLst>
    </p:ex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23385" autoAdjust="0"/>
    <p:restoredTop sz="98944" autoAdjust="0"/>
  </p:normalViewPr>
  <p:slideViewPr>
    <p:cSldViewPr snapToGrid="0">
      <p:cViewPr>
        <p:scale>
          <a:sx n="88" d="100"/>
          <a:sy n="88" d="100"/>
        </p:scale>
        <p:origin x="294" y="222"/>
      </p:cViewPr>
      <p:guideLst>
        <p:guide orient="horz" pos="2160"/>
        <p:guide pos="3840"/>
      </p:guideLst>
    </p:cSldViewPr>
  </p:slideViewPr>
  <p:notesTextViewPr>
    <p:cViewPr>
      <p:scale>
        <a:sx n="3" d="2"/>
        <a:sy n="3" d="2"/>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2ACD982-96BC-42D1-8F25-6614077A79C9}" type="datetimeFigureOut">
              <a:rPr kumimoji="1" lang="ja-JP" altLang="en-US" smtClean="0"/>
              <a:pPr/>
              <a:t>2019/12/18</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3ADFDA8-D22B-4AE4-91DF-50B81B2F76DD}" type="slidenum">
              <a:rPr kumimoji="1" lang="ja-JP" altLang="en-US" smtClean="0"/>
              <a:pPr/>
              <a:t>‹#›</a:t>
            </a:fld>
            <a:endParaRPr kumimoji="1" lang="ja-JP" altLang="en-US"/>
          </a:p>
        </p:txBody>
      </p:sp>
    </p:spTree>
    <p:extLst>
      <p:ext uri="{BB962C8B-B14F-4D97-AF65-F5344CB8AC3E}">
        <p14:creationId xmlns="" xmlns:p14="http://schemas.microsoft.com/office/powerpoint/2010/main" val="160732015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6E5D9A-D6B6-4F73-B697-ADEA0CCABE12}" type="datetimeFigureOut">
              <a:rPr kumimoji="1" lang="ja-JP" altLang="en-US" smtClean="0"/>
              <a:pPr/>
              <a:t>2019/12/18</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EE2189-27F9-42D8-8822-734849965A86}" type="slidenum">
              <a:rPr kumimoji="1" lang="ja-JP" altLang="en-US" smtClean="0"/>
              <a:pPr/>
              <a:t>‹#›</a:t>
            </a:fld>
            <a:endParaRPr kumimoji="1" lang="ja-JP" altLang="en-US"/>
          </a:p>
        </p:txBody>
      </p:sp>
    </p:spTree>
    <p:extLst>
      <p:ext uri="{BB962C8B-B14F-4D97-AF65-F5344CB8AC3E}">
        <p14:creationId xmlns="" xmlns:p14="http://schemas.microsoft.com/office/powerpoint/2010/main" val="211067193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ja-JP" altLang="en-US"/>
              <a:t>マスター タイトルの書式設定</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25666096-9267-48C0-B38E-1324279FFE87}" type="datetime1">
              <a:rPr kumimoji="1" lang="ja-JP" altLang="en-US" smtClean="0"/>
              <a:pPr/>
              <a:t>2019/12/18</a:t>
            </a:fld>
            <a:endParaRPr kumimoji="1" lang="ja-JP" altLang="en-US"/>
          </a:p>
        </p:txBody>
      </p:sp>
      <p:sp>
        <p:nvSpPr>
          <p:cNvPr id="5" name="Footer Placeholder 4"/>
          <p:cNvSpPr>
            <a:spLocks noGrp="1"/>
          </p:cNvSpPr>
          <p:nvPr>
            <p:ph type="ftr" sz="quarter" idx="11"/>
          </p:nvPr>
        </p:nvSpPr>
        <p:spPr>
          <a:xfrm>
            <a:off x="1876424" y="5410201"/>
            <a:ext cx="5124886" cy="365125"/>
          </a:xfrm>
        </p:spPr>
        <p:txBody>
          <a:bodyPr/>
          <a:lstStyle/>
          <a:p>
            <a:r>
              <a:rPr kumimoji="1" lang="en-US" altLang="ja-JP" smtClean="0"/>
              <a:t>©eaner-soft</a:t>
            </a:r>
            <a:endParaRPr kumimoji="1" lang="ja-JP" altLang="en-US"/>
          </a:p>
        </p:txBody>
      </p:sp>
      <p:sp>
        <p:nvSpPr>
          <p:cNvPr id="6" name="Slide Number Placeholder 5"/>
          <p:cNvSpPr>
            <a:spLocks noGrp="1"/>
          </p:cNvSpPr>
          <p:nvPr>
            <p:ph type="sldNum" sz="quarter" idx="12"/>
          </p:nvPr>
        </p:nvSpPr>
        <p:spPr>
          <a:xfrm>
            <a:off x="9896911" y="5410199"/>
            <a:ext cx="771089" cy="365125"/>
          </a:xfrm>
        </p:spPr>
        <p:txBody>
          <a:bodyPr/>
          <a:lstStyle/>
          <a:p>
            <a:fld id="{437626B0-6C44-4EFC-B1EE-DD00893CB7EF}" type="slidenum">
              <a:rPr kumimoji="1" lang="ja-JP" altLang="en-US" smtClean="0"/>
              <a:pPr/>
              <a:t>‹#›</a:t>
            </a:fld>
            <a:endParaRPr kumimoji="1" lang="ja-JP" altLang="en-US"/>
          </a:p>
        </p:txBody>
      </p:sp>
    </p:spTree>
    <p:extLst>
      <p:ext uri="{BB962C8B-B14F-4D97-AF65-F5344CB8AC3E}">
        <p14:creationId xmlns="" xmlns:p14="http://schemas.microsoft.com/office/powerpoint/2010/main" val="2275727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ja-JP" altLang="en-US"/>
              <a:t>アイコンをクリックして図を追加</a:t>
            </a:r>
            <a:endParaRPr lang="en-US"/>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0E05E92-9E26-4AD4-A231-BCCDAA6DB105}" type="datetime1">
              <a:rPr kumimoji="1" lang="ja-JP" altLang="en-US" smtClean="0"/>
              <a:pPr/>
              <a:t>2019/12/18</a:t>
            </a:fld>
            <a:endParaRPr kumimoji="1" lang="ja-JP" altLang="en-US"/>
          </a:p>
        </p:txBody>
      </p:sp>
      <p:sp>
        <p:nvSpPr>
          <p:cNvPr id="6" name="Footer Placeholder 5"/>
          <p:cNvSpPr>
            <a:spLocks noGrp="1"/>
          </p:cNvSpPr>
          <p:nvPr>
            <p:ph type="ftr" sz="quarter" idx="11"/>
          </p:nvPr>
        </p:nvSpPr>
        <p:spPr/>
        <p:txBody>
          <a:bodyPr/>
          <a:lstStyle/>
          <a:p>
            <a:r>
              <a:rPr kumimoji="1" lang="en-US" altLang="ja-JP" smtClean="0"/>
              <a:t>©eaner-soft</a:t>
            </a:r>
            <a:endParaRPr kumimoji="1" lang="ja-JP" altLang="en-US"/>
          </a:p>
        </p:txBody>
      </p:sp>
      <p:sp>
        <p:nvSpPr>
          <p:cNvPr id="7" name="Slide Number Placeholder 6"/>
          <p:cNvSpPr>
            <a:spLocks noGrp="1"/>
          </p:cNvSpPr>
          <p:nvPr>
            <p:ph type="sldNum" sz="quarter" idx="12"/>
          </p:nvPr>
        </p:nvSpPr>
        <p:spPr/>
        <p:txBody>
          <a:bodyPr/>
          <a:lstStyle/>
          <a:p>
            <a:fld id="{437626B0-6C44-4EFC-B1EE-DD00893CB7EF}" type="slidenum">
              <a:rPr kumimoji="1" lang="ja-JP" altLang="en-US" smtClean="0"/>
              <a:pPr/>
              <a:t>‹#›</a:t>
            </a:fld>
            <a:endParaRPr kumimoji="1" lang="ja-JP" altLang="en-US"/>
          </a:p>
        </p:txBody>
      </p:sp>
    </p:spTree>
    <p:extLst>
      <p:ext uri="{BB962C8B-B14F-4D97-AF65-F5344CB8AC3E}">
        <p14:creationId xmlns="" xmlns:p14="http://schemas.microsoft.com/office/powerpoint/2010/main" val="3630512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7256111-25BE-446D-A81D-D7387882E60D}" type="datetime1">
              <a:rPr kumimoji="1" lang="ja-JP" altLang="en-US" smtClean="0"/>
              <a:pPr/>
              <a:t>2019/12/18</a:t>
            </a:fld>
            <a:endParaRPr kumimoji="1" lang="ja-JP" altLang="en-US"/>
          </a:p>
        </p:txBody>
      </p:sp>
      <p:sp>
        <p:nvSpPr>
          <p:cNvPr id="6" name="Footer Placeholder 5"/>
          <p:cNvSpPr>
            <a:spLocks noGrp="1"/>
          </p:cNvSpPr>
          <p:nvPr>
            <p:ph type="ftr" sz="quarter" idx="11"/>
          </p:nvPr>
        </p:nvSpPr>
        <p:spPr/>
        <p:txBody>
          <a:bodyPr/>
          <a:lstStyle/>
          <a:p>
            <a:r>
              <a:rPr kumimoji="1" lang="en-US" altLang="ja-JP" smtClean="0"/>
              <a:t>©eaner-soft</a:t>
            </a:r>
            <a:endParaRPr kumimoji="1" lang="ja-JP" altLang="en-US"/>
          </a:p>
        </p:txBody>
      </p:sp>
      <p:sp>
        <p:nvSpPr>
          <p:cNvPr id="7" name="Slide Number Placeholder 6"/>
          <p:cNvSpPr>
            <a:spLocks noGrp="1"/>
          </p:cNvSpPr>
          <p:nvPr>
            <p:ph type="sldNum" sz="quarter" idx="12"/>
          </p:nvPr>
        </p:nvSpPr>
        <p:spPr/>
        <p:txBody>
          <a:bodyPr/>
          <a:lstStyle/>
          <a:p>
            <a:fld id="{437626B0-6C44-4EFC-B1EE-DD00893CB7EF}" type="slidenum">
              <a:rPr kumimoji="1" lang="ja-JP" altLang="en-US" smtClean="0"/>
              <a:pPr/>
              <a:t>‹#›</a:t>
            </a:fld>
            <a:endParaRPr kumimoji="1" lang="ja-JP" altLang="en-US"/>
          </a:p>
        </p:txBody>
      </p:sp>
    </p:spTree>
    <p:extLst>
      <p:ext uri="{BB962C8B-B14F-4D97-AF65-F5344CB8AC3E}">
        <p14:creationId xmlns="" xmlns:p14="http://schemas.microsoft.com/office/powerpoint/2010/main" val="2460914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ja-JP" altLang="en-US"/>
              <a:t>マスター タイトルの書式設定</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FFF0989-F650-48DE-B557-775FC4F10F30}" type="datetime1">
              <a:rPr kumimoji="1" lang="ja-JP" altLang="en-US" smtClean="0"/>
              <a:pPr/>
              <a:t>2019/12/18</a:t>
            </a:fld>
            <a:endParaRPr kumimoji="1" lang="ja-JP" altLang="en-US"/>
          </a:p>
        </p:txBody>
      </p:sp>
      <p:sp>
        <p:nvSpPr>
          <p:cNvPr id="6" name="Footer Placeholder 5"/>
          <p:cNvSpPr>
            <a:spLocks noGrp="1"/>
          </p:cNvSpPr>
          <p:nvPr>
            <p:ph type="ftr" sz="quarter" idx="11"/>
          </p:nvPr>
        </p:nvSpPr>
        <p:spPr/>
        <p:txBody>
          <a:bodyPr/>
          <a:lstStyle/>
          <a:p>
            <a:r>
              <a:rPr kumimoji="1" lang="en-US" altLang="ja-JP" smtClean="0"/>
              <a:t>©eaner-soft</a:t>
            </a:r>
            <a:endParaRPr kumimoji="1" lang="ja-JP" altLang="en-US"/>
          </a:p>
        </p:txBody>
      </p:sp>
      <p:sp>
        <p:nvSpPr>
          <p:cNvPr id="7" name="Slide Number Placeholder 6"/>
          <p:cNvSpPr>
            <a:spLocks noGrp="1"/>
          </p:cNvSpPr>
          <p:nvPr>
            <p:ph type="sldNum" sz="quarter" idx="12"/>
          </p:nvPr>
        </p:nvSpPr>
        <p:spPr/>
        <p:txBody>
          <a:bodyPr/>
          <a:lstStyle/>
          <a:p>
            <a:fld id="{437626B0-6C44-4EFC-B1EE-DD00893CB7EF}" type="slidenum">
              <a:rPr kumimoji="1" lang="ja-JP" altLang="en-US" smtClean="0"/>
              <a:pPr/>
              <a:t>‹#›</a:t>
            </a:fld>
            <a:endParaRPr kumimoji="1" lang="ja-JP" alt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Tree>
    <p:extLst>
      <p:ext uri="{BB962C8B-B14F-4D97-AF65-F5344CB8AC3E}">
        <p14:creationId xmlns="" xmlns:p14="http://schemas.microsoft.com/office/powerpoint/2010/main" val="40143774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4A04119-DB6E-4AE8-B2F5-B4C93D895EF0}" type="datetime1">
              <a:rPr kumimoji="1" lang="ja-JP" altLang="en-US" smtClean="0"/>
              <a:pPr/>
              <a:t>2019/12/18</a:t>
            </a:fld>
            <a:endParaRPr kumimoji="1" lang="ja-JP" altLang="en-US"/>
          </a:p>
        </p:txBody>
      </p:sp>
      <p:sp>
        <p:nvSpPr>
          <p:cNvPr id="6" name="Footer Placeholder 5"/>
          <p:cNvSpPr>
            <a:spLocks noGrp="1"/>
          </p:cNvSpPr>
          <p:nvPr>
            <p:ph type="ftr" sz="quarter" idx="11"/>
          </p:nvPr>
        </p:nvSpPr>
        <p:spPr/>
        <p:txBody>
          <a:bodyPr/>
          <a:lstStyle/>
          <a:p>
            <a:r>
              <a:rPr kumimoji="1" lang="en-US" altLang="ja-JP" smtClean="0"/>
              <a:t>©eaner-soft</a:t>
            </a:r>
            <a:endParaRPr kumimoji="1" lang="ja-JP" altLang="en-US"/>
          </a:p>
        </p:txBody>
      </p:sp>
      <p:sp>
        <p:nvSpPr>
          <p:cNvPr id="7" name="Slide Number Placeholder 6"/>
          <p:cNvSpPr>
            <a:spLocks noGrp="1"/>
          </p:cNvSpPr>
          <p:nvPr>
            <p:ph type="sldNum" sz="quarter" idx="12"/>
          </p:nvPr>
        </p:nvSpPr>
        <p:spPr/>
        <p:txBody>
          <a:bodyPr/>
          <a:lstStyle/>
          <a:p>
            <a:fld id="{437626B0-6C44-4EFC-B1EE-DD00893CB7EF}" type="slidenum">
              <a:rPr kumimoji="1" lang="ja-JP" altLang="en-US" smtClean="0"/>
              <a:pPr/>
              <a:t>‹#›</a:t>
            </a:fld>
            <a:endParaRPr kumimoji="1" lang="ja-JP" altLang="en-US"/>
          </a:p>
        </p:txBody>
      </p:sp>
    </p:spTree>
    <p:extLst>
      <p:ext uri="{BB962C8B-B14F-4D97-AF65-F5344CB8AC3E}">
        <p14:creationId xmlns="" xmlns:p14="http://schemas.microsoft.com/office/powerpoint/2010/main" val="20665062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ja-JP" altLang="en-US"/>
              <a:t>マスター タイトルの書式設定</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3FC19B2C-2162-44BC-8AA1-EF2FE79F9A14}" type="datetime1">
              <a:rPr kumimoji="1" lang="ja-JP" altLang="en-US" smtClean="0"/>
              <a:pPr/>
              <a:t>2019/12/18</a:t>
            </a:fld>
            <a:endParaRPr kumimoji="1" lang="ja-JP" altLang="en-US"/>
          </a:p>
        </p:txBody>
      </p:sp>
      <p:sp>
        <p:nvSpPr>
          <p:cNvPr id="4" name="Footer Placeholder 3"/>
          <p:cNvSpPr>
            <a:spLocks noGrp="1"/>
          </p:cNvSpPr>
          <p:nvPr>
            <p:ph type="ftr" sz="quarter" idx="11"/>
          </p:nvPr>
        </p:nvSpPr>
        <p:spPr/>
        <p:txBody>
          <a:bodyPr/>
          <a:lstStyle/>
          <a:p>
            <a:r>
              <a:rPr kumimoji="1" lang="en-US" altLang="ja-JP" smtClean="0"/>
              <a:t>©eaner-soft</a:t>
            </a:r>
            <a:endParaRPr kumimoji="1" lang="ja-JP" altLang="en-US"/>
          </a:p>
        </p:txBody>
      </p:sp>
      <p:sp>
        <p:nvSpPr>
          <p:cNvPr id="5" name="Slide Number Placeholder 4"/>
          <p:cNvSpPr>
            <a:spLocks noGrp="1"/>
          </p:cNvSpPr>
          <p:nvPr>
            <p:ph type="sldNum" sz="quarter" idx="12"/>
          </p:nvPr>
        </p:nvSpPr>
        <p:spPr/>
        <p:txBody>
          <a:bodyPr/>
          <a:lstStyle/>
          <a:p>
            <a:fld id="{437626B0-6C44-4EFC-B1EE-DD00893CB7EF}" type="slidenum">
              <a:rPr kumimoji="1" lang="ja-JP" altLang="en-US" smtClean="0"/>
              <a:pPr/>
              <a:t>‹#›</a:t>
            </a:fld>
            <a:endParaRPr kumimoji="1" lang="ja-JP" altLang="en-US"/>
          </a:p>
        </p:txBody>
      </p:sp>
    </p:spTree>
    <p:extLst>
      <p:ext uri="{BB962C8B-B14F-4D97-AF65-F5344CB8AC3E}">
        <p14:creationId xmlns="" xmlns:p14="http://schemas.microsoft.com/office/powerpoint/2010/main" val="11767293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ja-JP" altLang="en-US"/>
              <a:t>マスター タイトルの書式設定</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ja-JP" altLang="en-US"/>
              <a:t>アイコンをクリックして図を追加</a:t>
            </a:r>
            <a:endParaRPr lang="en-US"/>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ja-JP" altLang="en-US"/>
              <a:t>アイコンをクリックして図を追加</a:t>
            </a:r>
            <a:endParaRPr lang="en-US"/>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ja-JP" altLang="en-US"/>
              <a:t>アイコンをクリックして図を追加</a:t>
            </a:r>
            <a:endParaRPr lang="en-US"/>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CFD258F9-6855-492C-8BE5-FD6E283F1542}" type="datetime1">
              <a:rPr kumimoji="1" lang="ja-JP" altLang="en-US" smtClean="0"/>
              <a:pPr/>
              <a:t>2019/12/18</a:t>
            </a:fld>
            <a:endParaRPr kumimoji="1" lang="ja-JP" altLang="en-US"/>
          </a:p>
        </p:txBody>
      </p:sp>
      <p:sp>
        <p:nvSpPr>
          <p:cNvPr id="4" name="Footer Placeholder 3"/>
          <p:cNvSpPr>
            <a:spLocks noGrp="1"/>
          </p:cNvSpPr>
          <p:nvPr>
            <p:ph type="ftr" sz="quarter" idx="11"/>
          </p:nvPr>
        </p:nvSpPr>
        <p:spPr/>
        <p:txBody>
          <a:bodyPr/>
          <a:lstStyle/>
          <a:p>
            <a:r>
              <a:rPr kumimoji="1" lang="en-US" altLang="ja-JP" smtClean="0"/>
              <a:t>©eaner-soft</a:t>
            </a:r>
            <a:endParaRPr kumimoji="1" lang="ja-JP" altLang="en-US"/>
          </a:p>
        </p:txBody>
      </p:sp>
      <p:sp>
        <p:nvSpPr>
          <p:cNvPr id="5" name="Slide Number Placeholder 4"/>
          <p:cNvSpPr>
            <a:spLocks noGrp="1"/>
          </p:cNvSpPr>
          <p:nvPr>
            <p:ph type="sldNum" sz="quarter" idx="12"/>
          </p:nvPr>
        </p:nvSpPr>
        <p:spPr/>
        <p:txBody>
          <a:bodyPr/>
          <a:lstStyle/>
          <a:p>
            <a:fld id="{437626B0-6C44-4EFC-B1EE-DD00893CB7EF}" type="slidenum">
              <a:rPr kumimoji="1" lang="ja-JP" altLang="en-US" smtClean="0"/>
              <a:pPr/>
              <a:t>‹#›</a:t>
            </a:fld>
            <a:endParaRPr kumimoji="1" lang="ja-JP" altLang="en-US"/>
          </a:p>
        </p:txBody>
      </p:sp>
    </p:spTree>
    <p:extLst>
      <p:ext uri="{BB962C8B-B14F-4D97-AF65-F5344CB8AC3E}">
        <p14:creationId xmlns="" xmlns:p14="http://schemas.microsoft.com/office/powerpoint/2010/main" val="35304643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402848C-6E4A-479B-9F0A-DFBDCF15E2EC}" type="datetime1">
              <a:rPr kumimoji="1" lang="ja-JP" altLang="en-US" smtClean="0"/>
              <a:pPr/>
              <a:t>2019/12/18</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©eaner-soft</a:t>
            </a:r>
            <a:endParaRPr kumimoji="1" lang="ja-JP" altLang="en-US"/>
          </a:p>
        </p:txBody>
      </p:sp>
      <p:sp>
        <p:nvSpPr>
          <p:cNvPr id="6" name="Slide Number Placeholder 5"/>
          <p:cNvSpPr>
            <a:spLocks noGrp="1"/>
          </p:cNvSpPr>
          <p:nvPr>
            <p:ph type="sldNum" sz="quarter" idx="12"/>
          </p:nvPr>
        </p:nvSpPr>
        <p:spPr/>
        <p:txBody>
          <a:bodyPr/>
          <a:lstStyle/>
          <a:p>
            <a:fld id="{437626B0-6C44-4EFC-B1EE-DD00893CB7EF}" type="slidenum">
              <a:rPr kumimoji="1" lang="ja-JP" altLang="en-US" smtClean="0"/>
              <a:pPr/>
              <a:t>‹#›</a:t>
            </a:fld>
            <a:endParaRPr kumimoji="1" lang="ja-JP" altLang="en-US"/>
          </a:p>
        </p:txBody>
      </p:sp>
    </p:spTree>
    <p:extLst>
      <p:ext uri="{BB962C8B-B14F-4D97-AF65-F5344CB8AC3E}">
        <p14:creationId xmlns="" xmlns:p14="http://schemas.microsoft.com/office/powerpoint/2010/main" val="4665109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9A13A04-4AAA-4A1B-9BD4-2EB45EAFCFEF}" type="datetime1">
              <a:rPr kumimoji="1" lang="ja-JP" altLang="en-US" smtClean="0"/>
              <a:pPr/>
              <a:t>2019/12/18</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©eaner-soft</a:t>
            </a:r>
            <a:endParaRPr kumimoji="1" lang="ja-JP" altLang="en-US"/>
          </a:p>
        </p:txBody>
      </p:sp>
      <p:sp>
        <p:nvSpPr>
          <p:cNvPr id="6" name="Slide Number Placeholder 5"/>
          <p:cNvSpPr>
            <a:spLocks noGrp="1"/>
          </p:cNvSpPr>
          <p:nvPr>
            <p:ph type="sldNum" sz="quarter" idx="12"/>
          </p:nvPr>
        </p:nvSpPr>
        <p:spPr/>
        <p:txBody>
          <a:bodyPr/>
          <a:lstStyle/>
          <a:p>
            <a:fld id="{437626B0-6C44-4EFC-B1EE-DD00893CB7EF}" type="slidenum">
              <a:rPr kumimoji="1" lang="ja-JP" altLang="en-US" smtClean="0"/>
              <a:pPr/>
              <a:t>‹#›</a:t>
            </a:fld>
            <a:endParaRPr kumimoji="1" lang="ja-JP" altLang="en-US"/>
          </a:p>
        </p:txBody>
      </p:sp>
    </p:spTree>
    <p:extLst>
      <p:ext uri="{BB962C8B-B14F-4D97-AF65-F5344CB8AC3E}">
        <p14:creationId xmlns="" xmlns:p14="http://schemas.microsoft.com/office/powerpoint/2010/main" val="662374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F01A6BC-F050-46B9-BC65-EA315147E17A}" type="datetime1">
              <a:rPr kumimoji="1" lang="ja-JP" altLang="en-US" smtClean="0"/>
              <a:pPr/>
              <a:t>2019/12/18</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©eaner-soft</a:t>
            </a:r>
            <a:endParaRPr kumimoji="1" lang="ja-JP" altLang="en-US"/>
          </a:p>
        </p:txBody>
      </p:sp>
      <p:sp>
        <p:nvSpPr>
          <p:cNvPr id="6" name="Slide Number Placeholder 5"/>
          <p:cNvSpPr>
            <a:spLocks noGrp="1"/>
          </p:cNvSpPr>
          <p:nvPr>
            <p:ph type="sldNum" sz="quarter" idx="12"/>
          </p:nvPr>
        </p:nvSpPr>
        <p:spPr/>
        <p:txBody>
          <a:bodyPr/>
          <a:lstStyle/>
          <a:p>
            <a:fld id="{437626B0-6C44-4EFC-B1EE-DD00893CB7EF}" type="slidenum">
              <a:rPr kumimoji="1" lang="ja-JP" altLang="en-US" smtClean="0"/>
              <a:pPr/>
              <a:t>‹#›</a:t>
            </a:fld>
            <a:endParaRPr kumimoji="1" lang="ja-JP" altLang="en-US"/>
          </a:p>
        </p:txBody>
      </p:sp>
    </p:spTree>
    <p:extLst>
      <p:ext uri="{BB962C8B-B14F-4D97-AF65-F5344CB8AC3E}">
        <p14:creationId xmlns="" xmlns:p14="http://schemas.microsoft.com/office/powerpoint/2010/main" val="4141585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358B68B-A7DA-4E2F-8300-3533A294EBC8}" type="datetime1">
              <a:rPr kumimoji="1" lang="ja-JP" altLang="en-US" smtClean="0"/>
              <a:pPr/>
              <a:t>2019/12/18</a:t>
            </a:fld>
            <a:endParaRPr kumimoji="1" lang="ja-JP" altLang="en-US"/>
          </a:p>
        </p:txBody>
      </p:sp>
      <p:sp>
        <p:nvSpPr>
          <p:cNvPr id="5" name="Footer Placeholder 4"/>
          <p:cNvSpPr>
            <a:spLocks noGrp="1"/>
          </p:cNvSpPr>
          <p:nvPr>
            <p:ph type="ftr" sz="quarter" idx="11"/>
          </p:nvPr>
        </p:nvSpPr>
        <p:spPr/>
        <p:txBody>
          <a:bodyPr/>
          <a:lstStyle/>
          <a:p>
            <a:r>
              <a:rPr kumimoji="1" lang="en-US" altLang="ja-JP" smtClean="0"/>
              <a:t>©eaner-soft</a:t>
            </a:r>
            <a:endParaRPr kumimoji="1" lang="ja-JP" altLang="en-US"/>
          </a:p>
        </p:txBody>
      </p:sp>
      <p:sp>
        <p:nvSpPr>
          <p:cNvPr id="6" name="Slide Number Placeholder 5"/>
          <p:cNvSpPr>
            <a:spLocks noGrp="1"/>
          </p:cNvSpPr>
          <p:nvPr>
            <p:ph type="sldNum" sz="quarter" idx="12"/>
          </p:nvPr>
        </p:nvSpPr>
        <p:spPr/>
        <p:txBody>
          <a:bodyPr/>
          <a:lstStyle/>
          <a:p>
            <a:fld id="{437626B0-6C44-4EFC-B1EE-DD00893CB7EF}" type="slidenum">
              <a:rPr kumimoji="1" lang="ja-JP" altLang="en-US" smtClean="0"/>
              <a:pPr/>
              <a:t>‹#›</a:t>
            </a:fld>
            <a:endParaRPr kumimoji="1" lang="ja-JP" altLang="en-US"/>
          </a:p>
        </p:txBody>
      </p:sp>
    </p:spTree>
    <p:extLst>
      <p:ext uri="{BB962C8B-B14F-4D97-AF65-F5344CB8AC3E}">
        <p14:creationId xmlns="" xmlns:p14="http://schemas.microsoft.com/office/powerpoint/2010/main" val="1860558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0937A04-ECCD-4FFB-A4F1-F8A3EF45D851}" type="datetime1">
              <a:rPr kumimoji="1" lang="ja-JP" altLang="en-US" smtClean="0"/>
              <a:pPr/>
              <a:t>2019/12/18</a:t>
            </a:fld>
            <a:endParaRPr kumimoji="1" lang="ja-JP" altLang="en-US"/>
          </a:p>
        </p:txBody>
      </p:sp>
      <p:sp>
        <p:nvSpPr>
          <p:cNvPr id="6" name="Footer Placeholder 5"/>
          <p:cNvSpPr>
            <a:spLocks noGrp="1"/>
          </p:cNvSpPr>
          <p:nvPr>
            <p:ph type="ftr" sz="quarter" idx="11"/>
          </p:nvPr>
        </p:nvSpPr>
        <p:spPr/>
        <p:txBody>
          <a:bodyPr/>
          <a:lstStyle/>
          <a:p>
            <a:r>
              <a:rPr kumimoji="1" lang="en-US" altLang="ja-JP" smtClean="0"/>
              <a:t>©eaner-soft</a:t>
            </a:r>
            <a:endParaRPr kumimoji="1" lang="ja-JP" altLang="en-US"/>
          </a:p>
        </p:txBody>
      </p:sp>
      <p:sp>
        <p:nvSpPr>
          <p:cNvPr id="7" name="Slide Number Placeholder 6"/>
          <p:cNvSpPr>
            <a:spLocks noGrp="1"/>
          </p:cNvSpPr>
          <p:nvPr>
            <p:ph type="sldNum" sz="quarter" idx="12"/>
          </p:nvPr>
        </p:nvSpPr>
        <p:spPr/>
        <p:txBody>
          <a:bodyPr/>
          <a:lstStyle/>
          <a:p>
            <a:fld id="{437626B0-6C44-4EFC-B1EE-DD00893CB7EF}" type="slidenum">
              <a:rPr kumimoji="1" lang="ja-JP" altLang="en-US" smtClean="0"/>
              <a:pPr/>
              <a:t>‹#›</a:t>
            </a:fld>
            <a:endParaRPr kumimoji="1" lang="ja-JP" altLang="en-US"/>
          </a:p>
        </p:txBody>
      </p:sp>
    </p:spTree>
    <p:extLst>
      <p:ext uri="{BB962C8B-B14F-4D97-AF65-F5344CB8AC3E}">
        <p14:creationId xmlns="" xmlns:p14="http://schemas.microsoft.com/office/powerpoint/2010/main" val="1984761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141410" y="3073397"/>
            <a:ext cx="4878391" cy="271780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3073397"/>
            <a:ext cx="4875210" cy="271780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41F69A9-9CDC-445F-926C-EC79A95B7BE1}" type="datetime1">
              <a:rPr kumimoji="1" lang="ja-JP" altLang="en-US" smtClean="0"/>
              <a:pPr/>
              <a:t>2019/12/18</a:t>
            </a:fld>
            <a:endParaRPr kumimoji="1" lang="ja-JP" altLang="en-US"/>
          </a:p>
        </p:txBody>
      </p:sp>
      <p:sp>
        <p:nvSpPr>
          <p:cNvPr id="8" name="Footer Placeholder 7"/>
          <p:cNvSpPr>
            <a:spLocks noGrp="1"/>
          </p:cNvSpPr>
          <p:nvPr>
            <p:ph type="ftr" sz="quarter" idx="11"/>
          </p:nvPr>
        </p:nvSpPr>
        <p:spPr/>
        <p:txBody>
          <a:bodyPr/>
          <a:lstStyle/>
          <a:p>
            <a:r>
              <a:rPr kumimoji="1" lang="en-US" altLang="ja-JP" smtClean="0"/>
              <a:t>©eaner-soft</a:t>
            </a:r>
            <a:endParaRPr kumimoji="1" lang="ja-JP" altLang="en-US"/>
          </a:p>
        </p:txBody>
      </p:sp>
      <p:sp>
        <p:nvSpPr>
          <p:cNvPr id="9" name="Slide Number Placeholder 8"/>
          <p:cNvSpPr>
            <a:spLocks noGrp="1"/>
          </p:cNvSpPr>
          <p:nvPr>
            <p:ph type="sldNum" sz="quarter" idx="12"/>
          </p:nvPr>
        </p:nvSpPr>
        <p:spPr/>
        <p:txBody>
          <a:bodyPr/>
          <a:lstStyle/>
          <a:p>
            <a:fld id="{437626B0-6C44-4EFC-B1EE-DD00893CB7EF}" type="slidenum">
              <a:rPr kumimoji="1" lang="ja-JP" altLang="en-US" smtClean="0"/>
              <a:pPr/>
              <a:t>‹#›</a:t>
            </a:fld>
            <a:endParaRPr kumimoji="1" lang="ja-JP" altLang="en-US"/>
          </a:p>
        </p:txBody>
      </p:sp>
    </p:spTree>
    <p:extLst>
      <p:ext uri="{BB962C8B-B14F-4D97-AF65-F5344CB8AC3E}">
        <p14:creationId xmlns="" xmlns:p14="http://schemas.microsoft.com/office/powerpoint/2010/main" val="1266978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8BD7CB8-2A9C-4F87-8A7B-F1F9956E7D84}" type="datetime1">
              <a:rPr kumimoji="1" lang="ja-JP" altLang="en-US" smtClean="0"/>
              <a:pPr/>
              <a:t>2019/12/18</a:t>
            </a:fld>
            <a:endParaRPr kumimoji="1" lang="ja-JP" altLang="en-US"/>
          </a:p>
        </p:txBody>
      </p:sp>
      <p:sp>
        <p:nvSpPr>
          <p:cNvPr id="4" name="Footer Placeholder 3"/>
          <p:cNvSpPr>
            <a:spLocks noGrp="1"/>
          </p:cNvSpPr>
          <p:nvPr>
            <p:ph type="ftr" sz="quarter" idx="11"/>
          </p:nvPr>
        </p:nvSpPr>
        <p:spPr/>
        <p:txBody>
          <a:bodyPr/>
          <a:lstStyle/>
          <a:p>
            <a:r>
              <a:rPr kumimoji="1" lang="en-US" altLang="ja-JP" smtClean="0"/>
              <a:t>©eaner-soft</a:t>
            </a:r>
            <a:endParaRPr kumimoji="1" lang="ja-JP" altLang="en-US"/>
          </a:p>
        </p:txBody>
      </p:sp>
      <p:sp>
        <p:nvSpPr>
          <p:cNvPr id="5" name="Slide Number Placeholder 4"/>
          <p:cNvSpPr>
            <a:spLocks noGrp="1"/>
          </p:cNvSpPr>
          <p:nvPr>
            <p:ph type="sldNum" sz="quarter" idx="12"/>
          </p:nvPr>
        </p:nvSpPr>
        <p:spPr/>
        <p:txBody>
          <a:bodyPr/>
          <a:lstStyle/>
          <a:p>
            <a:fld id="{437626B0-6C44-4EFC-B1EE-DD00893CB7EF}" type="slidenum">
              <a:rPr kumimoji="1" lang="ja-JP" altLang="en-US" smtClean="0"/>
              <a:pPr/>
              <a:t>‹#›</a:t>
            </a:fld>
            <a:endParaRPr kumimoji="1" lang="ja-JP" altLang="en-US"/>
          </a:p>
        </p:txBody>
      </p:sp>
    </p:spTree>
    <p:extLst>
      <p:ext uri="{BB962C8B-B14F-4D97-AF65-F5344CB8AC3E}">
        <p14:creationId xmlns="" xmlns:p14="http://schemas.microsoft.com/office/powerpoint/2010/main" val="646932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580A93-0A4E-4FB2-90AD-5811C8C17ABF}" type="datetime1">
              <a:rPr kumimoji="1" lang="ja-JP" altLang="en-US" smtClean="0"/>
              <a:pPr/>
              <a:t>2019/12/18</a:t>
            </a:fld>
            <a:endParaRPr kumimoji="1" lang="ja-JP" altLang="en-US"/>
          </a:p>
        </p:txBody>
      </p:sp>
      <p:sp>
        <p:nvSpPr>
          <p:cNvPr id="3" name="Footer Placeholder 2"/>
          <p:cNvSpPr>
            <a:spLocks noGrp="1"/>
          </p:cNvSpPr>
          <p:nvPr>
            <p:ph type="ftr" sz="quarter" idx="11"/>
          </p:nvPr>
        </p:nvSpPr>
        <p:spPr/>
        <p:txBody>
          <a:bodyPr/>
          <a:lstStyle/>
          <a:p>
            <a:r>
              <a:rPr kumimoji="1" lang="en-US" altLang="ja-JP" smtClean="0"/>
              <a:t>©eaner-soft</a:t>
            </a:r>
            <a:endParaRPr kumimoji="1" lang="ja-JP" altLang="en-US"/>
          </a:p>
        </p:txBody>
      </p:sp>
      <p:sp>
        <p:nvSpPr>
          <p:cNvPr id="4" name="Slide Number Placeholder 3"/>
          <p:cNvSpPr>
            <a:spLocks noGrp="1"/>
          </p:cNvSpPr>
          <p:nvPr>
            <p:ph type="sldNum" sz="quarter" idx="12"/>
          </p:nvPr>
        </p:nvSpPr>
        <p:spPr/>
        <p:txBody>
          <a:bodyPr/>
          <a:lstStyle/>
          <a:p>
            <a:fld id="{437626B0-6C44-4EFC-B1EE-DD00893CB7EF}" type="slidenum">
              <a:rPr kumimoji="1" lang="ja-JP" altLang="en-US" smtClean="0"/>
              <a:pPr/>
              <a:t>‹#›</a:t>
            </a:fld>
            <a:endParaRPr kumimoji="1" lang="ja-JP" altLang="en-US"/>
          </a:p>
        </p:txBody>
      </p:sp>
    </p:spTree>
    <p:extLst>
      <p:ext uri="{BB962C8B-B14F-4D97-AF65-F5344CB8AC3E}">
        <p14:creationId xmlns="" xmlns:p14="http://schemas.microsoft.com/office/powerpoint/2010/main" val="1214564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196E5CF-13B2-4012-81BF-B0A3830CC0B6}" type="datetime1">
              <a:rPr kumimoji="1" lang="ja-JP" altLang="en-US" smtClean="0"/>
              <a:pPr/>
              <a:t>2019/12/18</a:t>
            </a:fld>
            <a:endParaRPr kumimoji="1" lang="ja-JP" altLang="en-US"/>
          </a:p>
        </p:txBody>
      </p:sp>
      <p:sp>
        <p:nvSpPr>
          <p:cNvPr id="6" name="Footer Placeholder 5"/>
          <p:cNvSpPr>
            <a:spLocks noGrp="1"/>
          </p:cNvSpPr>
          <p:nvPr>
            <p:ph type="ftr" sz="quarter" idx="11"/>
          </p:nvPr>
        </p:nvSpPr>
        <p:spPr/>
        <p:txBody>
          <a:bodyPr/>
          <a:lstStyle/>
          <a:p>
            <a:r>
              <a:rPr kumimoji="1" lang="en-US" altLang="ja-JP" smtClean="0"/>
              <a:t>©eaner-soft</a:t>
            </a:r>
            <a:endParaRPr kumimoji="1" lang="ja-JP" altLang="en-US"/>
          </a:p>
        </p:txBody>
      </p:sp>
      <p:sp>
        <p:nvSpPr>
          <p:cNvPr id="7" name="Slide Number Placeholder 6"/>
          <p:cNvSpPr>
            <a:spLocks noGrp="1"/>
          </p:cNvSpPr>
          <p:nvPr>
            <p:ph type="sldNum" sz="quarter" idx="12"/>
          </p:nvPr>
        </p:nvSpPr>
        <p:spPr/>
        <p:txBody>
          <a:bodyPr/>
          <a:lstStyle/>
          <a:p>
            <a:fld id="{437626B0-6C44-4EFC-B1EE-DD00893CB7EF}" type="slidenum">
              <a:rPr kumimoji="1" lang="ja-JP" altLang="en-US" smtClean="0"/>
              <a:pPr/>
              <a:t>‹#›</a:t>
            </a:fld>
            <a:endParaRPr kumimoji="1" lang="ja-JP" altLang="en-US"/>
          </a:p>
        </p:txBody>
      </p:sp>
    </p:spTree>
    <p:extLst>
      <p:ext uri="{BB962C8B-B14F-4D97-AF65-F5344CB8AC3E}">
        <p14:creationId xmlns="" xmlns:p14="http://schemas.microsoft.com/office/powerpoint/2010/main" val="177253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3CD86D7-C290-4BEF-B020-6F21EB750A2B}" type="datetime1">
              <a:rPr kumimoji="1" lang="ja-JP" altLang="en-US" smtClean="0"/>
              <a:pPr/>
              <a:t>2019/12/18</a:t>
            </a:fld>
            <a:endParaRPr kumimoji="1" lang="ja-JP" altLang="en-US"/>
          </a:p>
        </p:txBody>
      </p:sp>
      <p:sp>
        <p:nvSpPr>
          <p:cNvPr id="6" name="Footer Placeholder 5"/>
          <p:cNvSpPr>
            <a:spLocks noGrp="1"/>
          </p:cNvSpPr>
          <p:nvPr>
            <p:ph type="ftr" sz="quarter" idx="11"/>
          </p:nvPr>
        </p:nvSpPr>
        <p:spPr/>
        <p:txBody>
          <a:bodyPr/>
          <a:lstStyle/>
          <a:p>
            <a:r>
              <a:rPr kumimoji="1" lang="en-US" altLang="ja-JP" smtClean="0"/>
              <a:t>©eaner-soft</a:t>
            </a:r>
            <a:endParaRPr kumimoji="1" lang="ja-JP" altLang="en-US"/>
          </a:p>
        </p:txBody>
      </p:sp>
      <p:sp>
        <p:nvSpPr>
          <p:cNvPr id="7" name="Slide Number Placeholder 6"/>
          <p:cNvSpPr>
            <a:spLocks noGrp="1"/>
          </p:cNvSpPr>
          <p:nvPr>
            <p:ph type="sldNum" sz="quarter" idx="12"/>
          </p:nvPr>
        </p:nvSpPr>
        <p:spPr/>
        <p:txBody>
          <a:bodyPr/>
          <a:lstStyle/>
          <a:p>
            <a:fld id="{437626B0-6C44-4EFC-B1EE-DD00893CB7EF}" type="slidenum">
              <a:rPr kumimoji="1" lang="ja-JP" altLang="en-US" smtClean="0"/>
              <a:pPr/>
              <a:t>‹#›</a:t>
            </a:fld>
            <a:endParaRPr kumimoji="1" lang="ja-JP" altLang="en-US"/>
          </a:p>
        </p:txBody>
      </p:sp>
    </p:spTree>
    <p:extLst>
      <p:ext uri="{BB962C8B-B14F-4D97-AF65-F5344CB8AC3E}">
        <p14:creationId xmlns="" xmlns:p14="http://schemas.microsoft.com/office/powerpoint/2010/main" val="470572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0E3A93E-E606-41E6-A54F-988ED352C0F8}" type="datetime1">
              <a:rPr kumimoji="1" lang="ja-JP" altLang="en-US" smtClean="0"/>
              <a:pPr/>
              <a:t>2019/12/18</a:t>
            </a:fld>
            <a:endParaRPr kumimoji="1" lang="ja-JP" alt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r>
              <a:rPr kumimoji="1" lang="en-US" altLang="ja-JP" smtClean="0"/>
              <a:t>©eaner-soft</a:t>
            </a:r>
            <a:endParaRPr kumimoji="1" lang="ja-JP" alt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37626B0-6C44-4EFC-B1EE-DD00893CB7EF}" type="slidenum">
              <a:rPr kumimoji="1" lang="ja-JP" altLang="en-US" smtClean="0"/>
              <a:pPr/>
              <a:t>‹#›</a:t>
            </a:fld>
            <a:endParaRPr kumimoji="1" lang="ja-JP" altLang="en-US"/>
          </a:p>
        </p:txBody>
      </p:sp>
    </p:spTree>
    <p:extLst>
      <p:ext uri="{BB962C8B-B14F-4D97-AF65-F5344CB8AC3E}">
        <p14:creationId xmlns="" xmlns:p14="http://schemas.microsoft.com/office/powerpoint/2010/main" val="4211259340"/>
      </p:ext>
    </p:extLst>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 id="2147483805" r:id="rId13"/>
    <p:sldLayoutId id="2147483806" r:id="rId14"/>
    <p:sldLayoutId id="2147483807" r:id="rId15"/>
    <p:sldLayoutId id="2147483808" r:id="rId16"/>
    <p:sldLayoutId id="2147483809" r:id="rId17"/>
  </p:sldLayoutIdLst>
  <p:hf hdr="0" ftr="0" dt="0"/>
  <p:txStyles>
    <p:titleStyle>
      <a:lvl1pPr algn="l" defTabSz="914400" rtl="0" eaLnBrk="1" latinLnBrk="0" hangingPunct="1">
        <a:lnSpc>
          <a:spcPct val="90000"/>
        </a:lnSpc>
        <a:spcBef>
          <a:spcPct val="0"/>
        </a:spcBef>
        <a:buNone/>
        <a:defRPr kumimoji="1"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kumimoji="1"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kumimoji="1"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kumimoji="1"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kumimoji="1" sz="14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blog.csdn.net/ajianyingxiaoqinghan/article/details/78837864"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gigazine.net/news/20140311-great-algorithm/"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d.hatena.ne.jp/keyword/G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qiita.com/ta7uw/items/fbe35038436bbffea9d6"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qiita.com/ta7uw/items/fbe35038436bbffea9d6"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3385457" y="2272420"/>
            <a:ext cx="5018314" cy="1605100"/>
          </a:xfrm>
        </p:spPr>
        <p:txBody>
          <a:bodyPr anchor="b">
            <a:normAutofit fontScale="90000"/>
          </a:bodyPr>
          <a:lstStyle/>
          <a:p>
            <a:r>
              <a:rPr lang="ja-JP" altLang="en-US" sz="7200" dirty="0" smtClean="0"/>
              <a:t>アルゴリズム</a:t>
            </a:r>
            <a:endParaRPr kumimoji="1" lang="ja-JP" altLang="en-US" sz="8000" dirty="0">
              <a:solidFill>
                <a:srgbClr val="FFFFFF"/>
              </a:solidFill>
            </a:endParaRPr>
          </a:p>
        </p:txBody>
      </p:sp>
      <p:sp>
        <p:nvSpPr>
          <p:cNvPr id="3" name="タイトル 1">
            <a:extLst>
              <a:ext uri="{FF2B5EF4-FFF2-40B4-BE49-F238E27FC236}">
                <a16:creationId xmlns="" xmlns:a16="http://schemas.microsoft.com/office/drawing/2014/main" id="{3A929DD7-D395-4F33-9951-D29620E23444}"/>
              </a:ext>
            </a:extLst>
          </p:cNvPr>
          <p:cNvSpPr txBox="1">
            <a:spLocks/>
          </p:cNvSpPr>
          <p:nvPr/>
        </p:nvSpPr>
        <p:spPr>
          <a:xfrm>
            <a:off x="8410669" y="6201624"/>
            <a:ext cx="3781331" cy="544902"/>
          </a:xfrm>
          <a:prstGeom prst="rect">
            <a:avLst/>
          </a:prstGeom>
        </p:spPr>
        <p:txBody>
          <a:bodyPr vert="horz" lIns="91440" tIns="45720" rIns="91440" bIns="45720" rtlCol="0" anchor="b">
            <a:normAutofit fontScale="92500" lnSpcReduction="10000"/>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r>
              <a:rPr lang="en-US" altLang="ja-JP" sz="4000">
                <a:solidFill>
                  <a:srgbClr val="FFFFFF"/>
                </a:solidFill>
              </a:rPr>
              <a:t>©</a:t>
            </a:r>
            <a:r>
              <a:rPr lang="en-US" altLang="ja-JP" sz="4000" err="1" smtClean="0">
                <a:solidFill>
                  <a:srgbClr val="FFFFFF"/>
                </a:solidFill>
              </a:rPr>
              <a:t>Eaner</a:t>
            </a:r>
            <a:r>
              <a:rPr lang="en-US" altLang="ja-JP" sz="4000" smtClean="0">
                <a:solidFill>
                  <a:srgbClr val="FFFFFF"/>
                </a:solidFill>
              </a:rPr>
              <a:t>-SOFT</a:t>
            </a:r>
            <a:endParaRPr lang="ja-JP" altLang="en-US" sz="4000">
              <a:solidFill>
                <a:srgbClr val="FFFFFF"/>
              </a:solidFill>
            </a:endParaRPr>
          </a:p>
        </p:txBody>
      </p:sp>
      <p:sp>
        <p:nvSpPr>
          <p:cNvPr id="4" name="スライド番号プレースホルダー 3"/>
          <p:cNvSpPr>
            <a:spLocks noGrp="1"/>
          </p:cNvSpPr>
          <p:nvPr>
            <p:ph type="sldNum" sz="quarter" idx="12"/>
          </p:nvPr>
        </p:nvSpPr>
        <p:spPr>
          <a:xfrm>
            <a:off x="11300198" y="6381401"/>
            <a:ext cx="771089" cy="365125"/>
          </a:xfrm>
        </p:spPr>
        <p:txBody>
          <a:bodyPr/>
          <a:lstStyle/>
          <a:p>
            <a:fld id="{437626B0-6C44-4EFC-B1EE-DD00893CB7EF}" type="slidenum">
              <a:rPr kumimoji="1" lang="ja-JP" altLang="en-US" smtClean="0"/>
              <a:pPr/>
              <a:t>1</a:t>
            </a:fld>
            <a:endParaRPr kumimoji="1" lang="ja-JP" altLang="en-US"/>
          </a:p>
        </p:txBody>
      </p:sp>
    </p:spTree>
    <p:extLst>
      <p:ext uri="{BB962C8B-B14F-4D97-AF65-F5344CB8AC3E}">
        <p14:creationId xmlns="" xmlns:p14="http://schemas.microsoft.com/office/powerpoint/2010/main" val="82488363"/>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b="1" dirty="0" smtClean="0"/>
              <a:t>QR</a:t>
            </a:r>
            <a:r>
              <a:rPr lang="ja-JP" altLang="en-US" b="1" dirty="0" smtClean="0"/>
              <a:t>コード</a:t>
            </a:r>
            <a:endParaRPr lang="zh-CN" altLang="en-US" dirty="0"/>
          </a:p>
        </p:txBody>
      </p:sp>
      <p:sp>
        <p:nvSpPr>
          <p:cNvPr id="3" name="内容占位符 2"/>
          <p:cNvSpPr>
            <a:spLocks noGrp="1"/>
          </p:cNvSpPr>
          <p:nvPr>
            <p:ph idx="1"/>
          </p:nvPr>
        </p:nvSpPr>
        <p:spPr/>
        <p:txBody>
          <a:bodyPr>
            <a:normAutofit lnSpcReduction="10000"/>
          </a:bodyPr>
          <a:lstStyle/>
          <a:p>
            <a:pPr lvl="1"/>
            <a:r>
              <a:rPr lang="ja-JP" altLang="en-US" dirty="0" smtClean="0"/>
              <a:t>データフォーマット</a:t>
            </a:r>
            <a:endParaRPr lang="en-US" altLang="ja-JP" dirty="0" smtClean="0"/>
          </a:p>
          <a:p>
            <a:pPr lvl="1">
              <a:buNone/>
            </a:pPr>
            <a:r>
              <a:rPr lang="ja-JP" altLang="en-US" dirty="0" smtClean="0"/>
              <a:t>モード指示子　</a:t>
            </a:r>
            <a:r>
              <a:rPr lang="en-US" altLang="ja-JP" dirty="0" smtClean="0"/>
              <a:t>+</a:t>
            </a:r>
            <a:r>
              <a:rPr lang="ja-JP" altLang="en-US" dirty="0" smtClean="0"/>
              <a:t>　</a:t>
            </a:r>
            <a:r>
              <a:rPr lang="zh-CN" altLang="en-US" dirty="0" smtClean="0"/>
              <a:t>文字数指示子</a:t>
            </a:r>
            <a:r>
              <a:rPr lang="ja-JP" altLang="en-US" dirty="0" smtClean="0"/>
              <a:t>　</a:t>
            </a:r>
            <a:r>
              <a:rPr lang="en-US" altLang="ja-JP" dirty="0" smtClean="0"/>
              <a:t>+</a:t>
            </a:r>
            <a:r>
              <a:rPr lang="ja-JP" altLang="en-US" dirty="0" smtClean="0"/>
              <a:t>　符号化したデータ </a:t>
            </a:r>
            <a:r>
              <a:rPr lang="en-US" altLang="zh-CN" dirty="0" smtClean="0"/>
              <a:t>+ </a:t>
            </a:r>
            <a:r>
              <a:rPr lang="ja-JP" altLang="en-US" dirty="0" smtClean="0"/>
              <a:t>最後にデータが最大文字数に達していなければ終端パターンとして </a:t>
            </a:r>
            <a:r>
              <a:rPr lang="en-US" altLang="ja-JP" dirty="0" smtClean="0"/>
              <a:t>0 </a:t>
            </a:r>
            <a:r>
              <a:rPr lang="ja-JP" altLang="en-US" dirty="0" smtClean="0"/>
              <a:t>を </a:t>
            </a:r>
            <a:r>
              <a:rPr lang="en-US" altLang="ja-JP" dirty="0" smtClean="0"/>
              <a:t>4bit </a:t>
            </a:r>
            <a:r>
              <a:rPr lang="ja-JP" altLang="en-US" dirty="0" smtClean="0"/>
              <a:t>つける </a:t>
            </a:r>
            <a:r>
              <a:rPr lang="en-US" altLang="zh-CN" dirty="0" smtClean="0"/>
              <a:t>+ </a:t>
            </a:r>
            <a:r>
              <a:rPr lang="ja-JP" altLang="en-US" dirty="0" smtClean="0"/>
              <a:t>誤り訂正コード</a:t>
            </a:r>
            <a:endParaRPr lang="en-US" altLang="ja-JP" dirty="0" smtClean="0"/>
          </a:p>
          <a:p>
            <a:pPr lvl="1">
              <a:buNone/>
            </a:pPr>
            <a:endParaRPr lang="en-US" altLang="ja-JP" dirty="0" smtClean="0"/>
          </a:p>
          <a:p>
            <a:pPr lvl="1">
              <a:buNone/>
            </a:pPr>
            <a:endParaRPr lang="en-US" altLang="ja-JP" dirty="0" smtClean="0"/>
          </a:p>
          <a:p>
            <a:pPr lvl="1">
              <a:buNone/>
            </a:pPr>
            <a:r>
              <a:rPr lang="en-US" dirty="0" smtClean="0">
                <a:hlinkClick r:id="rId2"/>
              </a:rPr>
              <a:t>https://blog.csdn.net/ajianyingxiaoqinghan/article/details/78837864</a:t>
            </a:r>
            <a:endParaRPr lang="en-US" altLang="ja-JP" dirty="0" smtClean="0"/>
          </a:p>
          <a:p>
            <a:pPr lvl="1">
              <a:buNone/>
            </a:pPr>
            <a:endParaRPr lang="en-US" altLang="ja-JP" dirty="0" smtClean="0"/>
          </a:p>
          <a:p>
            <a:pPr lvl="1">
              <a:buNone/>
            </a:pPr>
            <a:r>
              <a:rPr lang="ja-JP" altLang="en-US" dirty="0" smtClean="0"/>
              <a:t/>
            </a:r>
            <a:br>
              <a:rPr lang="ja-JP" altLang="en-US" dirty="0" smtClean="0"/>
            </a:br>
            <a:endParaRPr lang="en-US" altLang="ja-JP" dirty="0" smtClean="0"/>
          </a:p>
        </p:txBody>
      </p:sp>
      <p:sp>
        <p:nvSpPr>
          <p:cNvPr id="4" name="灯片编号占位符 3"/>
          <p:cNvSpPr>
            <a:spLocks noGrp="1"/>
          </p:cNvSpPr>
          <p:nvPr>
            <p:ph type="sldNum" sz="quarter" idx="12"/>
          </p:nvPr>
        </p:nvSpPr>
        <p:spPr/>
        <p:txBody>
          <a:bodyPr/>
          <a:lstStyle/>
          <a:p>
            <a:fld id="{437626B0-6C44-4EFC-B1EE-DD00893CB7EF}" type="slidenum">
              <a:rPr kumimoji="1" lang="ja-JP" altLang="en-US" smtClean="0"/>
              <a:pPr/>
              <a:t>10</a:t>
            </a:fld>
            <a:endParaRPr kumimoji="1" lang="ja-JP"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ja-JP" altLang="en-US" dirty="0" smtClean="0"/>
              <a:t>リード・</a:t>
            </a:r>
            <a:r>
              <a:rPr lang="ja-JP" altLang="en-US" dirty="0" smtClean="0"/>
              <a:t>ソロモン</a:t>
            </a:r>
            <a:endParaRPr lang="zh-CN" altLang="en-US" dirty="0"/>
          </a:p>
        </p:txBody>
      </p:sp>
      <p:sp>
        <p:nvSpPr>
          <p:cNvPr id="3" name="内容占位符 2"/>
          <p:cNvSpPr>
            <a:spLocks noGrp="1"/>
          </p:cNvSpPr>
          <p:nvPr>
            <p:ph idx="1"/>
          </p:nvPr>
        </p:nvSpPr>
        <p:spPr/>
        <p:txBody>
          <a:bodyPr>
            <a:normAutofit/>
          </a:bodyPr>
          <a:lstStyle/>
          <a:p>
            <a:r>
              <a:rPr lang="ja-JP" altLang="en-US" dirty="0" smtClean="0"/>
              <a:t>性質１：</a:t>
            </a:r>
            <a:r>
              <a:rPr lang="en-US" altLang="ja-JP" dirty="0" smtClean="0"/>
              <a:t>α0,α1,α2,...,α254α0,α1,α2,...,α254</a:t>
            </a:r>
            <a:r>
              <a:rPr lang="ja-JP" altLang="en-US" dirty="0" smtClean="0"/>
              <a:t> の</a:t>
            </a:r>
            <a:r>
              <a:rPr lang="en-US" altLang="ja-JP" dirty="0" smtClean="0"/>
              <a:t>255</a:t>
            </a:r>
            <a:r>
              <a:rPr lang="ja-JP" altLang="en-US" dirty="0" smtClean="0"/>
              <a:t>種類の数は全部違う（同じものがない）</a:t>
            </a:r>
            <a:endParaRPr lang="en-US" altLang="ja-JP" dirty="0" smtClean="0"/>
          </a:p>
          <a:p>
            <a:r>
              <a:rPr lang="ja-JP" altLang="en-US" dirty="0" smtClean="0"/>
              <a:t>性質２：</a:t>
            </a:r>
            <a:r>
              <a:rPr lang="en-US" altLang="ja-JP" dirty="0" smtClean="0"/>
              <a:t>α^255=1</a:t>
            </a:r>
            <a:r>
              <a:rPr lang="ja-JP" altLang="en-US" dirty="0" smtClean="0"/>
              <a:t> が成立するので、後は何乗しても種類が増えない</a:t>
            </a:r>
            <a:endParaRPr lang="en-US" altLang="zh-CN" dirty="0" smtClean="0"/>
          </a:p>
          <a:p>
            <a:r>
              <a:rPr lang="zh-CN" altLang="en-US" dirty="0" smtClean="0"/>
              <a:t>性質３：</a:t>
            </a:r>
            <a:r>
              <a:rPr lang="el-GR" dirty="0" smtClean="0"/>
              <a:t>α8+α4+α3+α2+1=0</a:t>
            </a:r>
            <a:endParaRPr lang="en-US" altLang="zh-CN" dirty="0" smtClean="0"/>
          </a:p>
        </p:txBody>
      </p:sp>
      <p:sp>
        <p:nvSpPr>
          <p:cNvPr id="4" name="灯片编号占位符 3"/>
          <p:cNvSpPr>
            <a:spLocks noGrp="1"/>
          </p:cNvSpPr>
          <p:nvPr>
            <p:ph type="sldNum" sz="quarter" idx="12"/>
          </p:nvPr>
        </p:nvSpPr>
        <p:spPr/>
        <p:txBody>
          <a:bodyPr/>
          <a:lstStyle/>
          <a:p>
            <a:fld id="{437626B0-6C44-4EFC-B1EE-DD00893CB7EF}" type="slidenum">
              <a:rPr kumimoji="1" lang="ja-JP" altLang="en-US" smtClean="0"/>
              <a:pPr/>
              <a:t>11</a:t>
            </a:fld>
            <a:endParaRPr kumimoji="1" lang="ja-JP"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621872" y="2634558"/>
            <a:ext cx="8577263" cy="3494637"/>
          </a:xfrm>
        </p:spPr>
        <p:txBody>
          <a:bodyPr anchor="t">
            <a:normAutofit/>
          </a:bodyPr>
          <a:lstStyle/>
          <a:p>
            <a:r>
              <a:rPr lang="ja-JP" altLang="en-US" sz="2400" dirty="0" smtClean="0"/>
              <a:t>解ける方法＜考え方でもよい＞</a:t>
            </a:r>
            <a:endParaRPr lang="en-US" altLang="ja-JP" sz="2400" dirty="0" smtClean="0"/>
          </a:p>
          <a:p>
            <a:r>
              <a:rPr lang="ja-JP" altLang="en-US" sz="2400" dirty="0" smtClean="0"/>
              <a:t>→そのやり方自体はアルゴリズムといいます。</a:t>
            </a:r>
            <a:endParaRPr lang="en-US" altLang="ja-JP" sz="2400" dirty="0"/>
          </a:p>
        </p:txBody>
      </p:sp>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142836" y="1105352"/>
            <a:ext cx="8924355" cy="1330030"/>
          </a:xfrm>
        </p:spPr>
        <p:txBody>
          <a:bodyPr anchor="b">
            <a:normAutofit/>
          </a:bodyPr>
          <a:lstStyle/>
          <a:p>
            <a:r>
              <a:rPr lang="zh-CN" altLang="en-US" dirty="0" smtClean="0">
                <a:solidFill>
                  <a:srgbClr val="FFFFFF"/>
                </a:solidFill>
              </a:rPr>
              <a:t>事前問題</a:t>
            </a:r>
            <a:endParaRPr kumimoji="1" lang="ja-JP" altLang="en-US" dirty="0">
              <a:solidFill>
                <a:srgbClr val="FFFFFF"/>
              </a:solidFill>
            </a:endParaRP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pPr/>
              <a:t>2</a:t>
            </a:fld>
            <a:endParaRPr kumimoji="1" lang="ja-JP" altLang="en-US"/>
          </a:p>
        </p:txBody>
      </p:sp>
    </p:spTree>
    <p:extLst>
      <p:ext uri="{BB962C8B-B14F-4D97-AF65-F5344CB8AC3E}">
        <p14:creationId xmlns="" xmlns:p14="http://schemas.microsoft.com/office/powerpoint/2010/main" val="1555463274"/>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621872" y="2484408"/>
            <a:ext cx="8577263" cy="4011283"/>
          </a:xfrm>
        </p:spPr>
        <p:txBody>
          <a:bodyPr anchor="t">
            <a:normAutofit/>
          </a:bodyPr>
          <a:lstStyle/>
          <a:p>
            <a:r>
              <a:rPr lang="ja-JP" altLang="en-US" sz="2400" dirty="0" smtClean="0"/>
              <a:t>数学、コンピューティング、言語学、あるいは関連する分野において、問題を解くための手順を定式化した形で表現したものを言う。算法と訳されることもある。</a:t>
            </a:r>
            <a:endParaRPr lang="en-US" altLang="ja-JP" sz="2400" dirty="0" smtClean="0"/>
          </a:p>
          <a:p>
            <a:r>
              <a:rPr lang="en-US" altLang="ja-JP" sz="2400" dirty="0" smtClean="0"/>
              <a:t>※WIKI</a:t>
            </a:r>
            <a:r>
              <a:rPr lang="ja-JP" altLang="en-US" sz="2400" dirty="0" smtClean="0"/>
              <a:t>より</a:t>
            </a:r>
            <a:endParaRPr lang="en-US" altLang="ja-JP" sz="2400" dirty="0"/>
          </a:p>
        </p:txBody>
      </p:sp>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65198" y="950077"/>
            <a:ext cx="8924355" cy="775206"/>
          </a:xfrm>
        </p:spPr>
        <p:txBody>
          <a:bodyPr anchor="b">
            <a:normAutofit/>
          </a:bodyPr>
          <a:lstStyle/>
          <a:p>
            <a:r>
              <a:rPr lang="ja-JP" altLang="en-US" dirty="0" smtClean="0">
                <a:solidFill>
                  <a:srgbClr val="FFFFFF"/>
                </a:solidFill>
              </a:rPr>
              <a:t>アルゴリズムとは</a:t>
            </a:r>
            <a:endParaRPr kumimoji="1" lang="ja-JP" altLang="en-US" dirty="0">
              <a:solidFill>
                <a:srgbClr val="FFFFFF"/>
              </a:solidFill>
            </a:endParaRP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pPr/>
              <a:t>3</a:t>
            </a:fld>
            <a:endParaRPr kumimoji="1" lang="ja-JP" altLang="en-US"/>
          </a:p>
        </p:txBody>
      </p:sp>
      <p:sp>
        <p:nvSpPr>
          <p:cNvPr id="7" name="タイトル 1">
            <a:extLst>
              <a:ext uri="{FF2B5EF4-FFF2-40B4-BE49-F238E27FC236}">
                <a16:creationId xmlns="" xmlns:a16="http://schemas.microsoft.com/office/drawing/2014/main" id="{A4046600-D8F1-4369-8843-1B8BEF917C35}"/>
              </a:ext>
            </a:extLst>
          </p:cNvPr>
          <p:cNvSpPr txBox="1">
            <a:spLocks/>
          </p:cNvSpPr>
          <p:nvPr/>
        </p:nvSpPr>
        <p:spPr>
          <a:xfrm>
            <a:off x="2565530" y="1743707"/>
            <a:ext cx="5362145" cy="637184"/>
          </a:xfrm>
          <a:prstGeom prst="rect">
            <a:avLst/>
          </a:prstGeom>
        </p:spPr>
        <p:txBody>
          <a:bodyPr vert="horz" lIns="91440" tIns="45720" rIns="91440" bIns="45720" rtlCol="0" anchor="b">
            <a:normAutofit fontScale="92500" lnSpcReduction="10000"/>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endParaRPr lang="ja-JP" altLang="en-US" dirty="0">
              <a:solidFill>
                <a:srgbClr val="FFFFFF"/>
              </a:solidFill>
            </a:endParaRPr>
          </a:p>
        </p:txBody>
      </p:sp>
    </p:spTree>
    <p:extLst>
      <p:ext uri="{BB962C8B-B14F-4D97-AF65-F5344CB8AC3E}">
        <p14:creationId xmlns="" xmlns:p14="http://schemas.microsoft.com/office/powerpoint/2010/main" val="2457113081"/>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621872" y="2484408"/>
            <a:ext cx="8492442" cy="4011283"/>
          </a:xfrm>
        </p:spPr>
        <p:txBody>
          <a:bodyPr anchor="t">
            <a:normAutofit/>
          </a:bodyPr>
          <a:lstStyle/>
          <a:p>
            <a:r>
              <a:rPr lang="ja-JP" altLang="en-US" sz="2400" dirty="0" smtClean="0"/>
              <a:t>人間より速く大量に計算ができるのがコンピュータの強みであるが、その計算が正しく効率的であるためには、正しく効率的なアルゴリズムに基づいたものでなければならない。</a:t>
            </a:r>
            <a:endParaRPr lang="en-US" altLang="ja-JP" sz="2400" dirty="0" smtClean="0"/>
          </a:p>
          <a:p>
            <a:r>
              <a:rPr lang="ja-JP" altLang="en-US" sz="2400" dirty="0" smtClean="0"/>
              <a:t>アルゴリズムはコンピュータが情報を処理する基盤である。プログラムは本質的にはアルゴリズムである。</a:t>
            </a:r>
            <a:endParaRPr lang="en-US" altLang="ja-JP" sz="2400" cap="none" dirty="0" smtClean="0"/>
          </a:p>
        </p:txBody>
      </p:sp>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65198" y="950077"/>
            <a:ext cx="8924355" cy="775206"/>
          </a:xfrm>
        </p:spPr>
        <p:txBody>
          <a:bodyPr anchor="b">
            <a:normAutofit/>
          </a:bodyPr>
          <a:lstStyle/>
          <a:p>
            <a:r>
              <a:rPr lang="ja-JP" altLang="en-US" dirty="0" smtClean="0">
                <a:solidFill>
                  <a:srgbClr val="FFFFFF"/>
                </a:solidFill>
              </a:rPr>
              <a:t>コンピュータアルゴリズム</a:t>
            </a:r>
            <a:endParaRPr kumimoji="1" lang="ja-JP" altLang="en-US" dirty="0">
              <a:solidFill>
                <a:srgbClr val="FFFFFF"/>
              </a:solidFill>
            </a:endParaRP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pPr/>
              <a:t>4</a:t>
            </a:fld>
            <a:endParaRPr kumimoji="1" lang="ja-JP" altLang="en-US"/>
          </a:p>
        </p:txBody>
      </p:sp>
      <p:sp>
        <p:nvSpPr>
          <p:cNvPr id="7" name="タイトル 1">
            <a:extLst>
              <a:ext uri="{FF2B5EF4-FFF2-40B4-BE49-F238E27FC236}">
                <a16:creationId xmlns="" xmlns:a16="http://schemas.microsoft.com/office/drawing/2014/main" id="{A4046600-D8F1-4369-8843-1B8BEF917C35}"/>
              </a:ext>
            </a:extLst>
          </p:cNvPr>
          <p:cNvSpPr txBox="1">
            <a:spLocks/>
          </p:cNvSpPr>
          <p:nvPr/>
        </p:nvSpPr>
        <p:spPr>
          <a:xfrm>
            <a:off x="2565530" y="1743707"/>
            <a:ext cx="5362145" cy="637184"/>
          </a:xfrm>
          <a:prstGeom prst="rect">
            <a:avLst/>
          </a:prstGeom>
        </p:spPr>
        <p:txBody>
          <a:bodyPr vert="horz" lIns="91440" tIns="45720" rIns="91440" bIns="45720" rtlCol="0" anchor="b">
            <a:normAutofit fontScale="92500" lnSpcReduction="10000"/>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endParaRPr lang="ja-JP" altLang="en-US" dirty="0">
              <a:solidFill>
                <a:srgbClr val="FFFFFF"/>
              </a:solidFill>
            </a:endParaRPr>
          </a:p>
        </p:txBody>
      </p:sp>
    </p:spTree>
    <p:extLst>
      <p:ext uri="{BB962C8B-B14F-4D97-AF65-F5344CB8AC3E}">
        <p14:creationId xmlns="" xmlns:p14="http://schemas.microsoft.com/office/powerpoint/2010/main" val="1467043212"/>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610985" y="1687286"/>
            <a:ext cx="8601301" cy="4855027"/>
          </a:xfrm>
        </p:spPr>
        <p:txBody>
          <a:bodyPr anchor="t">
            <a:normAutofit fontScale="62500" lnSpcReduction="20000"/>
          </a:bodyPr>
          <a:lstStyle/>
          <a:p>
            <a:r>
              <a:rPr lang="en-US" altLang="ja-JP" sz="2400" cap="none" dirty="0" smtClean="0"/>
              <a:t>IT</a:t>
            </a:r>
            <a:r>
              <a:rPr lang="ja-JP" altLang="en-US" sz="2400" cap="none" dirty="0" smtClean="0"/>
              <a:t>技術の進化のスピードには目を見張るものがありますが、それを支えているのはアルゴリズムと呼ばれる処理方法</a:t>
            </a:r>
            <a:r>
              <a:rPr lang="en-US" altLang="ja-JP" sz="2400" cap="none" dirty="0" smtClean="0"/>
              <a:t>(</a:t>
            </a:r>
            <a:r>
              <a:rPr lang="ja-JP" altLang="en-US" sz="2400" cap="none" dirty="0" smtClean="0"/>
              <a:t>技術的アイデア</a:t>
            </a:r>
            <a:r>
              <a:rPr lang="en-US" altLang="ja-JP" sz="2400" cap="none" dirty="0" smtClean="0"/>
              <a:t>)</a:t>
            </a:r>
            <a:r>
              <a:rPr lang="ja-JP" altLang="en-US" sz="2400" cap="none" dirty="0" smtClean="0"/>
              <a:t>です。</a:t>
            </a:r>
            <a:endParaRPr lang="en-US" altLang="ja-JP" sz="2400" cap="none" dirty="0" smtClean="0"/>
          </a:p>
          <a:p>
            <a:r>
              <a:rPr lang="ja-JP" altLang="en-US" sz="2400" cap="none" dirty="0" smtClean="0"/>
              <a:t>さまざまなアルゴリズムの中でも、コンピュータの進化に革命的な影響をもたらしたとされる偉大なアルゴリズムは以下の通りです。</a:t>
            </a:r>
            <a:endParaRPr lang="en-US" altLang="ja-JP" sz="2400" cap="none" dirty="0" smtClean="0"/>
          </a:p>
          <a:p>
            <a:r>
              <a:rPr lang="ja-JP" altLang="en-US" sz="2400" cap="none" dirty="0" smtClean="0"/>
              <a:t>①ハフマン符号</a:t>
            </a:r>
            <a:r>
              <a:rPr lang="en-US" altLang="ja-JP" sz="2400" cap="none" dirty="0" smtClean="0"/>
              <a:t>(</a:t>
            </a:r>
            <a:r>
              <a:rPr lang="ja-JP" altLang="en-US" sz="2400" cap="none" dirty="0" smtClean="0"/>
              <a:t>圧縮アルゴリズム</a:t>
            </a:r>
            <a:r>
              <a:rPr lang="en-US" altLang="ja-JP" sz="2400" cap="none" dirty="0" smtClean="0"/>
              <a:t>)</a:t>
            </a:r>
          </a:p>
          <a:p>
            <a:r>
              <a:rPr lang="en-US" altLang="ja-JP" sz="2400" cap="none" dirty="0" smtClean="0"/>
              <a:t>②</a:t>
            </a:r>
            <a:r>
              <a:rPr lang="ja-JP" altLang="en-US" sz="2400" cap="none" dirty="0" smtClean="0"/>
              <a:t>公開鍵暗号</a:t>
            </a:r>
            <a:r>
              <a:rPr lang="en-US" altLang="ja-JP" sz="2400" cap="none" dirty="0" smtClean="0"/>
              <a:t>(</a:t>
            </a:r>
            <a:r>
              <a:rPr lang="ja-JP" altLang="en-US" sz="2400" cap="none" dirty="0" smtClean="0"/>
              <a:t>暗号化アルゴリズム</a:t>
            </a:r>
            <a:r>
              <a:rPr lang="en-US" altLang="ja-JP" sz="2400" cap="none" dirty="0" smtClean="0"/>
              <a:t>)</a:t>
            </a:r>
          </a:p>
          <a:p>
            <a:r>
              <a:rPr lang="en-US" altLang="ja-JP" sz="2400" cap="none" dirty="0" smtClean="0"/>
              <a:t>③</a:t>
            </a:r>
            <a:r>
              <a:rPr lang="ja-JP" altLang="en-US" sz="2400" cap="none" dirty="0" smtClean="0"/>
              <a:t>ダイクストラ法</a:t>
            </a:r>
            <a:r>
              <a:rPr lang="en-US" altLang="ja-JP" sz="2400" cap="none" dirty="0" smtClean="0"/>
              <a:t>(</a:t>
            </a:r>
            <a:r>
              <a:rPr lang="ja-JP" altLang="en-US" sz="2400" cap="none" dirty="0" smtClean="0"/>
              <a:t>探索アルゴリズム</a:t>
            </a:r>
            <a:r>
              <a:rPr lang="en-US" altLang="ja-JP" sz="2400" cap="none" dirty="0" smtClean="0"/>
              <a:t>)</a:t>
            </a:r>
          </a:p>
          <a:p>
            <a:r>
              <a:rPr lang="en-US" altLang="ja-JP" sz="2400" cap="none" dirty="0" smtClean="0"/>
              <a:t>④</a:t>
            </a:r>
            <a:r>
              <a:rPr lang="ja-JP" altLang="en-US" sz="2400" cap="none" dirty="0" smtClean="0"/>
              <a:t>二分探索</a:t>
            </a:r>
            <a:r>
              <a:rPr lang="en-US" altLang="ja-JP" sz="2400" cap="none" dirty="0" smtClean="0"/>
              <a:t>(</a:t>
            </a:r>
            <a:r>
              <a:rPr lang="ja-JP" altLang="en-US" sz="2400" cap="none" dirty="0" smtClean="0"/>
              <a:t>探索アルゴリズム</a:t>
            </a:r>
            <a:r>
              <a:rPr lang="en-US" altLang="ja-JP" sz="2400" cap="none" dirty="0" smtClean="0"/>
              <a:t>)</a:t>
            </a:r>
          </a:p>
          <a:p>
            <a:r>
              <a:rPr lang="en-US" altLang="ja-JP" sz="2400" cap="none" dirty="0" smtClean="0"/>
              <a:t>⑤</a:t>
            </a:r>
            <a:r>
              <a:rPr lang="ja-JP" altLang="en-US" sz="2400" cap="none" dirty="0" smtClean="0"/>
              <a:t>クイックソート</a:t>
            </a:r>
            <a:r>
              <a:rPr lang="en-US" altLang="ja-JP" sz="2400" cap="none" dirty="0" smtClean="0"/>
              <a:t>(</a:t>
            </a:r>
            <a:r>
              <a:rPr lang="ja-JP" altLang="en-US" sz="2400" cap="none" dirty="0" smtClean="0"/>
              <a:t>整列アルゴリズム</a:t>
            </a:r>
            <a:r>
              <a:rPr lang="en-US" altLang="ja-JP" sz="2400" cap="none" dirty="0" smtClean="0"/>
              <a:t>)</a:t>
            </a:r>
          </a:p>
          <a:p>
            <a:r>
              <a:rPr lang="en-US" altLang="ja-JP" sz="2400" cap="none" dirty="0" smtClean="0"/>
              <a:t>⑥</a:t>
            </a:r>
            <a:r>
              <a:rPr lang="ja-JP" altLang="en-US" sz="2400" cap="none" dirty="0" smtClean="0"/>
              <a:t>カラツバ法</a:t>
            </a:r>
            <a:r>
              <a:rPr lang="en-US" altLang="ja-JP" sz="2400" cap="none" dirty="0" smtClean="0"/>
              <a:t>(</a:t>
            </a:r>
            <a:r>
              <a:rPr lang="ja-JP" altLang="en-US" sz="2400" cap="none" dirty="0" smtClean="0"/>
              <a:t>乗算アルゴリズム</a:t>
            </a:r>
            <a:r>
              <a:rPr lang="en-US" altLang="ja-JP" sz="2400" cap="none" dirty="0" smtClean="0"/>
              <a:t>)</a:t>
            </a:r>
          </a:p>
          <a:p>
            <a:r>
              <a:rPr lang="en-US" altLang="ja-JP" sz="2400" cap="none" dirty="0" smtClean="0"/>
              <a:t>⑦</a:t>
            </a:r>
            <a:r>
              <a:rPr lang="ja-JP" altLang="en-US" sz="2400" cap="none" dirty="0" smtClean="0"/>
              <a:t>ユークリッドの互除法</a:t>
            </a:r>
            <a:endParaRPr lang="en-US" altLang="ja-JP" sz="2400" cap="none" dirty="0" smtClean="0"/>
          </a:p>
          <a:p>
            <a:r>
              <a:rPr lang="ja-JP" altLang="en-US" sz="2400" cap="none" dirty="0" smtClean="0"/>
              <a:t>⑧ブレゼンハムのアルゴリズム</a:t>
            </a:r>
            <a:r>
              <a:rPr lang="en-US" altLang="ja-JP" sz="2400" cap="none" dirty="0" smtClean="0"/>
              <a:t>(</a:t>
            </a:r>
            <a:r>
              <a:rPr lang="ja-JP" altLang="en-US" sz="2400" cap="none" dirty="0" smtClean="0"/>
              <a:t>描画アルゴリズム</a:t>
            </a:r>
            <a:r>
              <a:rPr lang="en-US" altLang="ja-JP" sz="2400" cap="none" dirty="0" smtClean="0"/>
              <a:t>)</a:t>
            </a:r>
          </a:p>
          <a:p>
            <a:r>
              <a:rPr lang="en-US" altLang="ja-JP" sz="2400" cap="none" dirty="0" smtClean="0"/>
              <a:t>⑨</a:t>
            </a:r>
            <a:r>
              <a:rPr lang="ja-JP" altLang="en-US" sz="2400" cap="none" dirty="0" smtClean="0"/>
              <a:t>高速逆平方根計算</a:t>
            </a:r>
            <a:endParaRPr lang="en-US" altLang="ja-JP" sz="2400" cap="none" dirty="0" smtClean="0"/>
          </a:p>
          <a:p>
            <a:r>
              <a:rPr lang="en-US" sz="1600" dirty="0" smtClean="0">
                <a:hlinkClick r:id="rId2"/>
              </a:rPr>
              <a:t>https://gigazine.net/news/20140311-great-algorithm/</a:t>
            </a:r>
            <a:endParaRPr lang="en-US" altLang="ja-JP" sz="2400" cap="none" dirty="0" smtClean="0"/>
          </a:p>
        </p:txBody>
      </p:sp>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54312" y="743249"/>
            <a:ext cx="8924355" cy="775206"/>
          </a:xfrm>
        </p:spPr>
        <p:txBody>
          <a:bodyPr anchor="b">
            <a:noAutofit/>
          </a:bodyPr>
          <a:lstStyle/>
          <a:p>
            <a:r>
              <a:rPr lang="ja-JP" altLang="en-US" sz="3700" dirty="0" smtClean="0">
                <a:solidFill>
                  <a:srgbClr val="FFFFFF"/>
                </a:solidFill>
              </a:rPr>
              <a:t>コンピュータを進化するためのアルゴリズム</a:t>
            </a:r>
            <a:endParaRPr kumimoji="1" lang="ja-JP" altLang="en-US" sz="3700" dirty="0">
              <a:solidFill>
                <a:srgbClr val="FFFFFF"/>
              </a:solidFill>
            </a:endParaRP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pPr/>
              <a:t>5</a:t>
            </a:fld>
            <a:endParaRPr kumimoji="1" lang="ja-JP" altLang="en-US"/>
          </a:p>
        </p:txBody>
      </p:sp>
    </p:spTree>
    <p:extLst>
      <p:ext uri="{BB962C8B-B14F-4D97-AF65-F5344CB8AC3E}">
        <p14:creationId xmlns="" xmlns:p14="http://schemas.microsoft.com/office/powerpoint/2010/main" val="2687228255"/>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621872" y="2484408"/>
            <a:ext cx="8577263" cy="4011283"/>
          </a:xfrm>
        </p:spPr>
        <p:txBody>
          <a:bodyPr anchor="t">
            <a:normAutofit/>
          </a:bodyPr>
          <a:lstStyle/>
          <a:p>
            <a:endParaRPr lang="en-US" altLang="ja-JP" sz="2400" cap="none" dirty="0" smtClean="0"/>
          </a:p>
        </p:txBody>
      </p:sp>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32541" y="939192"/>
            <a:ext cx="8924355" cy="775206"/>
          </a:xfrm>
        </p:spPr>
        <p:txBody>
          <a:bodyPr anchor="b">
            <a:normAutofit/>
          </a:bodyPr>
          <a:lstStyle/>
          <a:p>
            <a:r>
              <a:rPr lang="en-US" altLang="ja-JP" dirty="0" smtClean="0">
                <a:solidFill>
                  <a:srgbClr val="FFFFFF"/>
                </a:solidFill>
              </a:rPr>
              <a:t>JVM</a:t>
            </a:r>
            <a:r>
              <a:rPr lang="ja-JP" altLang="en-US" dirty="0" smtClean="0">
                <a:solidFill>
                  <a:srgbClr val="FFFFFF"/>
                </a:solidFill>
              </a:rPr>
              <a:t>のアルゴリズム</a:t>
            </a:r>
            <a:endParaRPr kumimoji="1" lang="ja-JP" altLang="en-US" dirty="0">
              <a:solidFill>
                <a:srgbClr val="FFFFFF"/>
              </a:solidFill>
            </a:endParaRPr>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pPr/>
              <a:t>6</a:t>
            </a:fld>
            <a:endParaRPr kumimoji="1" lang="ja-JP" altLang="en-US"/>
          </a:p>
        </p:txBody>
      </p:sp>
      <p:sp>
        <p:nvSpPr>
          <p:cNvPr id="7" name="タイトル 1">
            <a:extLst>
              <a:ext uri="{FF2B5EF4-FFF2-40B4-BE49-F238E27FC236}">
                <a16:creationId xmlns="" xmlns:a16="http://schemas.microsoft.com/office/drawing/2014/main" id="{A4046600-D8F1-4369-8843-1B8BEF917C35}"/>
              </a:ext>
            </a:extLst>
          </p:cNvPr>
          <p:cNvSpPr txBox="1">
            <a:spLocks/>
          </p:cNvSpPr>
          <p:nvPr/>
        </p:nvSpPr>
        <p:spPr>
          <a:xfrm>
            <a:off x="2565530" y="1743707"/>
            <a:ext cx="8303753" cy="637184"/>
          </a:xfrm>
          <a:prstGeom prst="rect">
            <a:avLst/>
          </a:prstGeom>
        </p:spPr>
        <p:txBody>
          <a:bodyPr vert="horz" lIns="91440" tIns="45720" rIns="91440" bIns="45720" rtlCol="0" anchor="b">
            <a:normAutofit fontScale="92500" lnSpcReduction="10000"/>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r>
              <a:rPr lang="zh-CN" altLang="en-US" dirty="0" smtClean="0"/>
              <a:t>世代別</a:t>
            </a:r>
            <a:r>
              <a:rPr lang="en-US" dirty="0" smtClean="0">
                <a:hlinkClick r:id="rId2"/>
              </a:rPr>
              <a:t>GC</a:t>
            </a:r>
            <a:endParaRPr lang="en-US" dirty="0"/>
          </a:p>
        </p:txBody>
      </p:sp>
      <p:pic>
        <p:nvPicPr>
          <p:cNvPr id="1026" name="Picture 2"/>
          <p:cNvPicPr>
            <a:picLocks noChangeAspect="1" noChangeArrowheads="1"/>
          </p:cNvPicPr>
          <p:nvPr/>
        </p:nvPicPr>
        <p:blipFill>
          <a:blip r:embed="rId3"/>
          <a:srcRect l="31040" t="46131" r="32148" b="31101"/>
          <a:stretch>
            <a:fillRect/>
          </a:stretch>
        </p:blipFill>
        <p:spPr bwMode="auto">
          <a:xfrm>
            <a:off x="6400801" y="1567541"/>
            <a:ext cx="4789714" cy="1665515"/>
          </a:xfrm>
          <a:prstGeom prst="rect">
            <a:avLst/>
          </a:prstGeom>
          <a:noFill/>
          <a:ln w="9525">
            <a:noFill/>
            <a:miter lim="800000"/>
            <a:headEnd/>
            <a:tailEnd/>
          </a:ln>
          <a:effectLst/>
        </p:spPr>
      </p:pic>
      <p:sp>
        <p:nvSpPr>
          <p:cNvPr id="8" name="圆角矩形 7"/>
          <p:cNvSpPr/>
          <p:nvPr/>
        </p:nvSpPr>
        <p:spPr>
          <a:xfrm>
            <a:off x="2688772" y="2492828"/>
            <a:ext cx="990600" cy="489857"/>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ysClr val="windowText" lastClr="000000"/>
                </a:solidFill>
              </a:rPr>
              <a:t>Object</a:t>
            </a:r>
            <a:endParaRPr lang="zh-CN" altLang="en-US" dirty="0">
              <a:solidFill>
                <a:sysClr val="windowText" lastClr="000000"/>
              </a:solidFill>
            </a:endParaRPr>
          </a:p>
        </p:txBody>
      </p:sp>
      <p:sp>
        <p:nvSpPr>
          <p:cNvPr id="9" name="圆角矩形 8"/>
          <p:cNvSpPr/>
          <p:nvPr/>
        </p:nvSpPr>
        <p:spPr>
          <a:xfrm>
            <a:off x="2721427" y="3320141"/>
            <a:ext cx="990600" cy="489857"/>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ysClr val="windowText" lastClr="000000"/>
                </a:solidFill>
              </a:rPr>
              <a:t>Eden</a:t>
            </a:r>
            <a:endParaRPr lang="zh-CN" altLang="en-US" dirty="0">
              <a:solidFill>
                <a:sysClr val="windowText" lastClr="000000"/>
              </a:solidFill>
            </a:endParaRPr>
          </a:p>
        </p:txBody>
      </p:sp>
      <p:sp>
        <p:nvSpPr>
          <p:cNvPr id="10" name="圆角矩形 9"/>
          <p:cNvSpPr/>
          <p:nvPr/>
        </p:nvSpPr>
        <p:spPr>
          <a:xfrm>
            <a:off x="5529943" y="3320142"/>
            <a:ext cx="1132113" cy="489857"/>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ysClr val="windowText" lastClr="000000"/>
                </a:solidFill>
              </a:rPr>
              <a:t>To</a:t>
            </a:r>
            <a:r>
              <a:rPr lang="ja-JP" altLang="en-US" dirty="0" smtClean="0">
                <a:solidFill>
                  <a:sysClr val="windowText" lastClr="000000"/>
                </a:solidFill>
              </a:rPr>
              <a:t>（</a:t>
            </a:r>
            <a:r>
              <a:rPr lang="zh-CN" altLang="en-US" dirty="0" smtClean="0">
                <a:solidFill>
                  <a:sysClr val="windowText" lastClr="000000"/>
                </a:solidFill>
              </a:rPr>
              <a:t>回数</a:t>
            </a:r>
            <a:r>
              <a:rPr lang="ja-JP" altLang="en-US" dirty="0" smtClean="0">
                <a:solidFill>
                  <a:sysClr val="windowText" lastClr="000000"/>
                </a:solidFill>
              </a:rPr>
              <a:t>）</a:t>
            </a:r>
            <a:endParaRPr lang="zh-CN" altLang="en-US" dirty="0" smtClean="0">
              <a:solidFill>
                <a:sysClr val="windowText" lastClr="000000"/>
              </a:solidFill>
            </a:endParaRPr>
          </a:p>
        </p:txBody>
      </p:sp>
      <p:sp>
        <p:nvSpPr>
          <p:cNvPr id="11" name="下箭头 10"/>
          <p:cNvSpPr/>
          <p:nvPr/>
        </p:nvSpPr>
        <p:spPr>
          <a:xfrm>
            <a:off x="3080657" y="3015343"/>
            <a:ext cx="250372" cy="293914"/>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右箭头 11"/>
          <p:cNvSpPr/>
          <p:nvPr/>
        </p:nvSpPr>
        <p:spPr>
          <a:xfrm>
            <a:off x="3755571" y="3331030"/>
            <a:ext cx="1828800" cy="478970"/>
          </a:xfrm>
          <a:prstGeom prst="rightArrow">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ln>
                  <a:solidFill>
                    <a:sysClr val="windowText" lastClr="000000"/>
                  </a:solidFill>
                </a:ln>
                <a:solidFill>
                  <a:schemeClr val="bg1">
                    <a:lumMod val="95000"/>
                    <a:lumOff val="5000"/>
                  </a:schemeClr>
                </a:solidFill>
              </a:rPr>
              <a:t>デプラグ</a:t>
            </a:r>
            <a:endParaRPr lang="zh-CN" altLang="en-US" sz="1600" dirty="0">
              <a:ln>
                <a:solidFill>
                  <a:sysClr val="windowText" lastClr="000000"/>
                </a:solidFill>
              </a:ln>
              <a:solidFill>
                <a:schemeClr val="bg1">
                  <a:lumMod val="95000"/>
                  <a:lumOff val="5000"/>
                </a:schemeClr>
              </a:solidFill>
            </a:endParaRPr>
          </a:p>
        </p:txBody>
      </p:sp>
      <p:sp>
        <p:nvSpPr>
          <p:cNvPr id="13" name="右箭头 12"/>
          <p:cNvSpPr/>
          <p:nvPr/>
        </p:nvSpPr>
        <p:spPr>
          <a:xfrm>
            <a:off x="6651171" y="3320144"/>
            <a:ext cx="1828800" cy="478970"/>
          </a:xfrm>
          <a:prstGeom prst="rightArrow">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ln>
                  <a:solidFill>
                    <a:sysClr val="windowText" lastClr="000000"/>
                  </a:solidFill>
                </a:ln>
                <a:solidFill>
                  <a:schemeClr val="bg1">
                    <a:lumMod val="95000"/>
                    <a:lumOff val="5000"/>
                  </a:schemeClr>
                </a:solidFill>
              </a:rPr>
              <a:t>コピー</a:t>
            </a:r>
            <a:endParaRPr lang="zh-CN" altLang="en-US" sz="1600" dirty="0">
              <a:ln>
                <a:solidFill>
                  <a:sysClr val="windowText" lastClr="000000"/>
                </a:solidFill>
              </a:ln>
              <a:solidFill>
                <a:schemeClr val="bg1">
                  <a:lumMod val="95000"/>
                  <a:lumOff val="5000"/>
                </a:schemeClr>
              </a:solidFill>
            </a:endParaRPr>
          </a:p>
        </p:txBody>
      </p:sp>
      <p:sp>
        <p:nvSpPr>
          <p:cNvPr id="14" name="圆角矩形 13"/>
          <p:cNvSpPr/>
          <p:nvPr/>
        </p:nvSpPr>
        <p:spPr>
          <a:xfrm>
            <a:off x="8523515" y="3287485"/>
            <a:ext cx="990600" cy="489857"/>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ysClr val="windowText" lastClr="000000"/>
                </a:solidFill>
              </a:rPr>
              <a:t>From</a:t>
            </a:r>
            <a:endParaRPr lang="zh-CN" altLang="en-US" dirty="0">
              <a:solidFill>
                <a:sysClr val="windowText" lastClr="000000"/>
              </a:solidFill>
            </a:endParaRPr>
          </a:p>
        </p:txBody>
      </p:sp>
      <p:sp>
        <p:nvSpPr>
          <p:cNvPr id="18" name="直角上箭头 17"/>
          <p:cNvSpPr/>
          <p:nvPr/>
        </p:nvSpPr>
        <p:spPr>
          <a:xfrm flipH="1">
            <a:off x="6302829" y="3820886"/>
            <a:ext cx="2895600" cy="729343"/>
          </a:xfrm>
          <a:prstGeom prst="bentUpArrow">
            <a:avLst>
              <a:gd name="adj1" fmla="val 32463"/>
              <a:gd name="adj2" fmla="val 25000"/>
              <a:gd name="adj3" fmla="val 25000"/>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ln>
                  <a:solidFill>
                    <a:sysClr val="windowText" lastClr="000000"/>
                  </a:solidFill>
                </a:ln>
                <a:solidFill>
                  <a:schemeClr val="bg1">
                    <a:lumMod val="95000"/>
                    <a:lumOff val="5000"/>
                  </a:schemeClr>
                </a:solidFill>
              </a:rPr>
              <a:t>デプラグ</a:t>
            </a:r>
            <a:endParaRPr lang="zh-CN" altLang="en-US" dirty="0" smtClean="0">
              <a:ln>
                <a:solidFill>
                  <a:sysClr val="windowText" lastClr="000000"/>
                </a:solidFill>
              </a:ln>
              <a:solidFill>
                <a:schemeClr val="bg1">
                  <a:lumMod val="95000"/>
                  <a:lumOff val="5000"/>
                </a:schemeClr>
              </a:solidFill>
            </a:endParaRPr>
          </a:p>
        </p:txBody>
      </p:sp>
      <p:sp>
        <p:nvSpPr>
          <p:cNvPr id="19" name="矩形 18"/>
          <p:cNvSpPr/>
          <p:nvPr/>
        </p:nvSpPr>
        <p:spPr>
          <a:xfrm flipH="1">
            <a:off x="8956213" y="3799114"/>
            <a:ext cx="242217" cy="751115"/>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下箭头 19"/>
          <p:cNvSpPr/>
          <p:nvPr/>
        </p:nvSpPr>
        <p:spPr>
          <a:xfrm>
            <a:off x="5878286" y="3820885"/>
            <a:ext cx="478971" cy="1175658"/>
          </a:xfrm>
          <a:prstGeom prst="downArrow">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圆角矩形 20"/>
          <p:cNvSpPr/>
          <p:nvPr/>
        </p:nvSpPr>
        <p:spPr>
          <a:xfrm>
            <a:off x="4049485" y="5018314"/>
            <a:ext cx="4713515" cy="489857"/>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ysClr val="windowText" lastClr="000000"/>
                </a:solidFill>
              </a:rPr>
              <a:t>OLD</a:t>
            </a:r>
            <a:r>
              <a:rPr lang="ja-JP" altLang="en-US" dirty="0" smtClean="0">
                <a:solidFill>
                  <a:sysClr val="windowText" lastClr="000000"/>
                </a:solidFill>
              </a:rPr>
              <a:t>（</a:t>
            </a:r>
            <a:r>
              <a:rPr lang="ja-JP" altLang="en-US" dirty="0" smtClean="0">
                <a:solidFill>
                  <a:schemeClr val="bg1">
                    <a:lumMod val="95000"/>
                    <a:lumOff val="5000"/>
                  </a:schemeClr>
                </a:solidFill>
              </a:rPr>
              <a:t>回数が閾値を上回るオブジェクト</a:t>
            </a:r>
            <a:r>
              <a:rPr lang="ja-JP" altLang="en-US" dirty="0" smtClean="0">
                <a:solidFill>
                  <a:sysClr val="windowText" lastClr="000000"/>
                </a:solidFill>
              </a:rPr>
              <a:t>）</a:t>
            </a:r>
            <a:endParaRPr lang="zh-CN" altLang="en-US" dirty="0" smtClean="0">
              <a:solidFill>
                <a:sysClr val="windowText" lastClr="000000"/>
              </a:solidFill>
            </a:endParaRPr>
          </a:p>
        </p:txBody>
      </p:sp>
    </p:spTree>
    <p:extLst>
      <p:ext uri="{BB962C8B-B14F-4D97-AF65-F5344CB8AC3E}">
        <p14:creationId xmlns="" xmlns:p14="http://schemas.microsoft.com/office/powerpoint/2010/main" val="1954070071"/>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nodePh="1">
                                  <p:stCondLst>
                                    <p:cond delay="0"/>
                                  </p:stCondLst>
                                  <p:endCondLst>
                                    <p:cond evt="begin" delay="0">
                                      <p:tn val="13"/>
                                    </p:cond>
                                  </p:end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A4046600-D8F1-4369-8843-1B8BEF917C35}"/>
              </a:ext>
            </a:extLst>
          </p:cNvPr>
          <p:cNvSpPr>
            <a:spLocks noGrp="1"/>
          </p:cNvSpPr>
          <p:nvPr>
            <p:ph type="title"/>
          </p:nvPr>
        </p:nvSpPr>
        <p:spPr/>
        <p:txBody>
          <a:bodyPr anchor="b">
            <a:normAutofit/>
          </a:bodyPr>
          <a:lstStyle/>
          <a:p>
            <a:r>
              <a:rPr lang="ja-JP" altLang="en-US" dirty="0" smtClean="0">
                <a:solidFill>
                  <a:srgbClr val="FFFFFF"/>
                </a:solidFill>
              </a:rPr>
              <a:t>マルチスレッドアルゴリズム</a:t>
            </a:r>
            <a:endParaRPr kumimoji="1" lang="ja-JP" altLang="en-US" dirty="0">
              <a:solidFill>
                <a:srgbClr val="FFFFFF"/>
              </a:solidFill>
            </a:endParaRPr>
          </a:p>
        </p:txBody>
      </p:sp>
      <p:sp>
        <p:nvSpPr>
          <p:cNvPr id="8" name="サブタイトル 2">
            <a:extLst>
              <a:ext uri="{FF2B5EF4-FFF2-40B4-BE49-F238E27FC236}">
                <a16:creationId xmlns="" xmlns:a16="http://schemas.microsoft.com/office/drawing/2014/main" id="{44F2B53F-5AB2-4BCD-9167-A2941A6AD42B}"/>
              </a:ext>
            </a:extLst>
          </p:cNvPr>
          <p:cNvSpPr>
            <a:spLocks noGrp="1"/>
          </p:cNvSpPr>
          <p:nvPr>
            <p:ph idx="1"/>
          </p:nvPr>
        </p:nvSpPr>
        <p:spPr/>
        <p:txBody>
          <a:bodyPr anchor="t">
            <a:normAutofit/>
          </a:bodyPr>
          <a:lstStyle/>
          <a:p>
            <a:pPr fontAlgn="base"/>
            <a:r>
              <a:rPr lang="en-US" altLang="ja-JP" sz="1600" dirty="0" smtClean="0"/>
              <a:t>Peterson </a:t>
            </a:r>
            <a:r>
              <a:rPr lang="ja-JP" altLang="en-US" sz="1600" dirty="0" smtClean="0"/>
              <a:t>のアルゴリズム</a:t>
            </a:r>
            <a:endParaRPr lang="en-US" altLang="ja-JP" sz="1600" dirty="0" smtClean="0"/>
          </a:p>
          <a:p>
            <a:pPr fontAlgn="base"/>
            <a:r>
              <a:rPr lang="en-US" altLang="ja-JP" sz="1600" dirty="0" smtClean="0"/>
              <a:t>Peterson </a:t>
            </a:r>
            <a:r>
              <a:rPr lang="ja-JP" altLang="en-US" sz="1600" dirty="0" smtClean="0"/>
              <a:t>のアルゴリズムの実装例です。これは </a:t>
            </a:r>
            <a:r>
              <a:rPr lang="en-US" altLang="ja-JP" sz="1600" dirty="0" smtClean="0"/>
              <a:t>2 </a:t>
            </a:r>
            <a:r>
              <a:rPr lang="ja-JP" altLang="en-US" sz="1600" dirty="0" smtClean="0"/>
              <a:t>つのスレッド間での相互排他を扱うアルゴリズムです。このコードでは、危険領域に同時に複数のスレッドが存在しないことを保証しようとしています。さらに、スレッドが </a:t>
            </a:r>
            <a:r>
              <a:rPr lang="en-US" altLang="ja-JP" sz="1600" dirty="0" err="1" smtClean="0"/>
              <a:t>mut_excl</a:t>
            </a:r>
            <a:r>
              <a:rPr lang="en-US" altLang="ja-JP" sz="1600" dirty="0" smtClean="0"/>
              <a:t>() </a:t>
            </a:r>
            <a:r>
              <a:rPr lang="ja-JP" altLang="en-US" sz="1600" dirty="0" smtClean="0"/>
              <a:t>を呼び出すと、危険領域に「素早く」入ることを保証しています。</a:t>
            </a:r>
            <a:endParaRPr lang="ja-JP" altLang="en-US" sz="1600" dirty="0"/>
          </a:p>
        </p:txBody>
      </p:sp>
      <p:sp>
        <p:nvSpPr>
          <p:cNvPr id="4" name="スライド番号プレースホルダー 3"/>
          <p:cNvSpPr>
            <a:spLocks noGrp="1"/>
          </p:cNvSpPr>
          <p:nvPr>
            <p:ph type="sldNum" sz="quarter" idx="12"/>
          </p:nvPr>
        </p:nvSpPr>
        <p:spPr/>
        <p:txBody>
          <a:bodyPr/>
          <a:lstStyle/>
          <a:p>
            <a:fld id="{437626B0-6C44-4EFC-B1EE-DD00893CB7EF}" type="slidenum">
              <a:rPr kumimoji="1" lang="ja-JP" altLang="en-US" smtClean="0"/>
              <a:pPr/>
              <a:t>7</a:t>
            </a:fld>
            <a:endParaRPr kumimoji="1" lang="ja-JP" altLang="en-US"/>
          </a:p>
        </p:txBody>
      </p:sp>
      <p:sp>
        <p:nvSpPr>
          <p:cNvPr id="7" name="タイトル 1">
            <a:extLst>
              <a:ext uri="{FF2B5EF4-FFF2-40B4-BE49-F238E27FC236}">
                <a16:creationId xmlns="" xmlns:a16="http://schemas.microsoft.com/office/drawing/2014/main" id="{A4046600-D8F1-4369-8843-1B8BEF917C35}"/>
              </a:ext>
            </a:extLst>
          </p:cNvPr>
          <p:cNvSpPr txBox="1">
            <a:spLocks/>
          </p:cNvSpPr>
          <p:nvPr/>
        </p:nvSpPr>
        <p:spPr>
          <a:xfrm>
            <a:off x="2565530" y="1743707"/>
            <a:ext cx="8303753" cy="637184"/>
          </a:xfrm>
          <a:prstGeom prst="rect">
            <a:avLst/>
          </a:prstGeom>
        </p:spPr>
        <p:txBody>
          <a:bodyPr vert="horz" lIns="91440" tIns="45720" rIns="91440" bIns="45720" rtlCol="0" anchor="b">
            <a:normAutofit fontScale="92500" lnSpcReduction="10000"/>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endParaRPr lang="ja-JP" altLang="en-US" dirty="0">
              <a:solidFill>
                <a:srgbClr val="FFFFFF"/>
              </a:solidFill>
            </a:endParaRPr>
          </a:p>
        </p:txBody>
      </p:sp>
    </p:spTree>
    <p:extLst>
      <p:ext uri="{BB962C8B-B14F-4D97-AF65-F5344CB8AC3E}">
        <p14:creationId xmlns="" xmlns:p14="http://schemas.microsoft.com/office/powerpoint/2010/main" val="3691880847"/>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build="p"/>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349729" y="1896579"/>
            <a:ext cx="8577263" cy="4011283"/>
          </a:xfrm>
        </p:spPr>
        <p:txBody>
          <a:bodyPr anchor="t">
            <a:normAutofit/>
          </a:bodyPr>
          <a:lstStyle/>
          <a:p>
            <a:r>
              <a:rPr lang="ja-JP" altLang="en-US" sz="2400" dirty="0" smtClean="0"/>
              <a:t>リニアサーチ </a:t>
            </a:r>
            <a:r>
              <a:rPr lang="en-US" altLang="ja-JP" sz="2400" dirty="0" smtClean="0"/>
              <a:t>(</a:t>
            </a:r>
            <a:r>
              <a:rPr lang="en-US" sz="2400" dirty="0" smtClean="0"/>
              <a:t>Linear Search)</a:t>
            </a:r>
          </a:p>
          <a:p>
            <a:r>
              <a:rPr lang="ja-JP" altLang="en-US" sz="2400" dirty="0" smtClean="0"/>
              <a:t>バイナリーサーチ </a:t>
            </a:r>
            <a:r>
              <a:rPr lang="en-US" altLang="ja-JP" sz="2400" dirty="0" smtClean="0"/>
              <a:t>(</a:t>
            </a:r>
            <a:r>
              <a:rPr lang="en-US" sz="2400" dirty="0" smtClean="0"/>
              <a:t>Binary Search)</a:t>
            </a:r>
          </a:p>
          <a:p>
            <a:endParaRPr lang="en-US" sz="2400" dirty="0" smtClean="0"/>
          </a:p>
          <a:p>
            <a:endParaRPr lang="en-US" sz="2400" dirty="0" smtClean="0"/>
          </a:p>
          <a:p>
            <a:endParaRPr lang="en-US" sz="2400" dirty="0" smtClean="0"/>
          </a:p>
          <a:p>
            <a:endParaRPr lang="en-US" sz="2400" dirty="0" smtClean="0"/>
          </a:p>
          <a:p>
            <a:r>
              <a:rPr lang="en-US" sz="2400" dirty="0" smtClean="0">
                <a:hlinkClick r:id="rId2"/>
              </a:rPr>
              <a:t>https://qiita.com/ta7uw/items/fbe35038436bbffea9d6</a:t>
            </a:r>
            <a:endParaRPr lang="en-US" sz="2400" dirty="0"/>
          </a:p>
        </p:txBody>
      </p:sp>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65198" y="950077"/>
            <a:ext cx="8924355" cy="775206"/>
          </a:xfrm>
        </p:spPr>
        <p:txBody>
          <a:bodyPr anchor="b">
            <a:normAutofit fontScale="90000"/>
          </a:bodyPr>
          <a:lstStyle/>
          <a:p>
            <a:r>
              <a:rPr lang="en-US" altLang="ja-JP" b="1" dirty="0" smtClean="0"/>
              <a:t>Java</a:t>
            </a:r>
            <a:r>
              <a:rPr lang="ja-JP" altLang="en-US" b="1" dirty="0" smtClean="0"/>
              <a:t>で基本的な探索アルゴリズム</a:t>
            </a:r>
            <a:endParaRPr lang="ja-JP" altLang="en-US" b="1" dirty="0"/>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pPr/>
              <a:t>8</a:t>
            </a:fld>
            <a:endParaRPr kumimoji="1" lang="ja-JP" altLang="en-US"/>
          </a:p>
        </p:txBody>
      </p:sp>
      <p:sp>
        <p:nvSpPr>
          <p:cNvPr id="7" name="タイトル 1">
            <a:extLst>
              <a:ext uri="{FF2B5EF4-FFF2-40B4-BE49-F238E27FC236}">
                <a16:creationId xmlns="" xmlns:a16="http://schemas.microsoft.com/office/drawing/2014/main" id="{A4046600-D8F1-4369-8843-1B8BEF917C35}"/>
              </a:ext>
            </a:extLst>
          </p:cNvPr>
          <p:cNvSpPr txBox="1">
            <a:spLocks/>
          </p:cNvSpPr>
          <p:nvPr/>
        </p:nvSpPr>
        <p:spPr>
          <a:xfrm>
            <a:off x="2565530" y="1743707"/>
            <a:ext cx="5362145" cy="637184"/>
          </a:xfrm>
          <a:prstGeom prst="rect">
            <a:avLst/>
          </a:prstGeom>
        </p:spPr>
        <p:txBody>
          <a:bodyPr vert="horz" lIns="91440" tIns="45720" rIns="91440" bIns="45720" rtlCol="0" anchor="b">
            <a:normAutofit fontScale="92500" lnSpcReduction="10000"/>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endParaRPr lang="ja-JP" altLang="en-US" dirty="0">
              <a:solidFill>
                <a:srgbClr val="FFFFFF"/>
              </a:solidFill>
            </a:endParaRPr>
          </a:p>
        </p:txBody>
      </p:sp>
    </p:spTree>
    <p:extLst>
      <p:ext uri="{BB962C8B-B14F-4D97-AF65-F5344CB8AC3E}">
        <p14:creationId xmlns="" xmlns:p14="http://schemas.microsoft.com/office/powerpoint/2010/main" val="594260193"/>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サブタイトル 2">
            <a:extLst>
              <a:ext uri="{FF2B5EF4-FFF2-40B4-BE49-F238E27FC236}">
                <a16:creationId xmlns="" xmlns:a16="http://schemas.microsoft.com/office/drawing/2014/main" id="{44F2B53F-5AB2-4BCD-9167-A2941A6AD42B}"/>
              </a:ext>
            </a:extLst>
          </p:cNvPr>
          <p:cNvSpPr>
            <a:spLocks noGrp="1"/>
          </p:cNvSpPr>
          <p:nvPr>
            <p:ph type="subTitle" idx="1"/>
          </p:nvPr>
        </p:nvSpPr>
        <p:spPr>
          <a:xfrm>
            <a:off x="2534786" y="1983665"/>
            <a:ext cx="8577263" cy="4011283"/>
          </a:xfrm>
        </p:spPr>
        <p:txBody>
          <a:bodyPr anchor="t">
            <a:normAutofit fontScale="70000" lnSpcReduction="20000"/>
          </a:bodyPr>
          <a:lstStyle/>
          <a:p>
            <a:r>
              <a:rPr lang="ja-JP" altLang="en-US" sz="2400" dirty="0" smtClean="0"/>
              <a:t>バブルソート </a:t>
            </a:r>
            <a:r>
              <a:rPr lang="en-US" altLang="ja-JP" sz="2400" dirty="0" smtClean="0"/>
              <a:t>(Bubble Sort)</a:t>
            </a:r>
          </a:p>
          <a:p>
            <a:r>
              <a:rPr lang="ja-JP" altLang="en-US" sz="2400" dirty="0" smtClean="0"/>
              <a:t>選択ソート </a:t>
            </a:r>
            <a:r>
              <a:rPr lang="en-US" altLang="ja-JP" sz="2400" dirty="0" smtClean="0"/>
              <a:t>(Selection Sort)</a:t>
            </a:r>
          </a:p>
          <a:p>
            <a:r>
              <a:rPr lang="ja-JP" altLang="en-US" sz="2400" dirty="0" smtClean="0"/>
              <a:t>挿入ソート </a:t>
            </a:r>
            <a:r>
              <a:rPr lang="en-US" altLang="ja-JP" sz="2400" dirty="0" smtClean="0"/>
              <a:t>(Insertion Sort)</a:t>
            </a:r>
          </a:p>
          <a:p>
            <a:r>
              <a:rPr lang="ja-JP" altLang="en-US" sz="2400" dirty="0" smtClean="0"/>
              <a:t>シェルソート </a:t>
            </a:r>
            <a:r>
              <a:rPr lang="en-US" altLang="ja-JP" sz="2400" dirty="0" smtClean="0"/>
              <a:t>(Shell Sort)</a:t>
            </a:r>
          </a:p>
          <a:p>
            <a:r>
              <a:rPr lang="ja-JP" altLang="en-US" sz="2400" dirty="0" smtClean="0"/>
              <a:t>クイックソート </a:t>
            </a:r>
            <a:r>
              <a:rPr lang="en-US" altLang="ja-JP" sz="2400" dirty="0" smtClean="0"/>
              <a:t>(Quick Sort)</a:t>
            </a:r>
          </a:p>
          <a:p>
            <a:r>
              <a:rPr lang="ja-JP" altLang="en-US" sz="2400" dirty="0" smtClean="0"/>
              <a:t>マージソート </a:t>
            </a:r>
            <a:r>
              <a:rPr lang="en-US" altLang="ja-JP" sz="2400" dirty="0" smtClean="0"/>
              <a:t>(Merge Sort)</a:t>
            </a:r>
          </a:p>
          <a:p>
            <a:r>
              <a:rPr lang="ja-JP" altLang="en-US" sz="2400" dirty="0" smtClean="0"/>
              <a:t>ヒープソート </a:t>
            </a:r>
            <a:r>
              <a:rPr lang="en-US" altLang="ja-JP" sz="2400" dirty="0" smtClean="0"/>
              <a:t>(Heap Sort)</a:t>
            </a:r>
          </a:p>
          <a:p>
            <a:r>
              <a:rPr lang="ja-JP" altLang="en-US" sz="2400" dirty="0" smtClean="0"/>
              <a:t>バケットソート </a:t>
            </a:r>
            <a:r>
              <a:rPr lang="en-US" altLang="ja-JP" sz="2400" dirty="0" smtClean="0"/>
              <a:t>(Bucket Sort)</a:t>
            </a:r>
          </a:p>
          <a:p>
            <a:r>
              <a:rPr lang="ja-JP" altLang="en-US" sz="2400" dirty="0" smtClean="0"/>
              <a:t>分布数え上げソート </a:t>
            </a:r>
            <a:r>
              <a:rPr lang="en-US" altLang="ja-JP" sz="2400" dirty="0" smtClean="0"/>
              <a:t>(Counting Sort)</a:t>
            </a:r>
          </a:p>
          <a:p>
            <a:r>
              <a:rPr lang="en-US" dirty="0" smtClean="0">
                <a:hlinkClick r:id="rId2"/>
              </a:rPr>
              <a:t>https://qiita.com/ta7uw/items/fbe35038436bbffea9d6</a:t>
            </a:r>
            <a:endParaRPr lang="en-US" altLang="ja-JP" sz="2400" dirty="0"/>
          </a:p>
        </p:txBody>
      </p:sp>
      <p:sp>
        <p:nvSpPr>
          <p:cNvPr id="2" name="タイトル 1">
            <a:extLst>
              <a:ext uri="{FF2B5EF4-FFF2-40B4-BE49-F238E27FC236}">
                <a16:creationId xmlns="" xmlns:a16="http://schemas.microsoft.com/office/drawing/2014/main" id="{A4046600-D8F1-4369-8843-1B8BEF917C35}"/>
              </a:ext>
            </a:extLst>
          </p:cNvPr>
          <p:cNvSpPr>
            <a:spLocks noGrp="1"/>
          </p:cNvSpPr>
          <p:nvPr>
            <p:ph type="ctrTitle"/>
          </p:nvPr>
        </p:nvSpPr>
        <p:spPr>
          <a:xfrm>
            <a:off x="2065198" y="950077"/>
            <a:ext cx="8924355" cy="775206"/>
          </a:xfrm>
        </p:spPr>
        <p:txBody>
          <a:bodyPr anchor="b">
            <a:normAutofit fontScale="90000"/>
          </a:bodyPr>
          <a:lstStyle/>
          <a:p>
            <a:r>
              <a:rPr lang="en-US" altLang="ja-JP" b="1" dirty="0" smtClean="0"/>
              <a:t>Java</a:t>
            </a:r>
            <a:r>
              <a:rPr lang="ja-JP" altLang="en-US" b="1" dirty="0" smtClean="0"/>
              <a:t>で基本的なソートアルゴリズム</a:t>
            </a:r>
            <a:endParaRPr lang="ja-JP" altLang="en-US" b="1" dirty="0"/>
          </a:p>
        </p:txBody>
      </p:sp>
      <p:sp>
        <p:nvSpPr>
          <p:cNvPr id="4" name="スライド番号プレースホルダー 3"/>
          <p:cNvSpPr>
            <a:spLocks noGrp="1"/>
          </p:cNvSpPr>
          <p:nvPr>
            <p:ph type="sldNum" sz="quarter" idx="12"/>
          </p:nvPr>
        </p:nvSpPr>
        <p:spPr>
          <a:xfrm>
            <a:off x="11420911" y="6492875"/>
            <a:ext cx="771089" cy="365125"/>
          </a:xfrm>
        </p:spPr>
        <p:txBody>
          <a:bodyPr/>
          <a:lstStyle/>
          <a:p>
            <a:fld id="{437626B0-6C44-4EFC-B1EE-DD00893CB7EF}" type="slidenum">
              <a:rPr kumimoji="1" lang="ja-JP" altLang="en-US" smtClean="0"/>
              <a:pPr/>
              <a:t>9</a:t>
            </a:fld>
            <a:endParaRPr kumimoji="1" lang="ja-JP" altLang="en-US"/>
          </a:p>
        </p:txBody>
      </p:sp>
      <p:sp>
        <p:nvSpPr>
          <p:cNvPr id="7" name="タイトル 1">
            <a:extLst>
              <a:ext uri="{FF2B5EF4-FFF2-40B4-BE49-F238E27FC236}">
                <a16:creationId xmlns="" xmlns:a16="http://schemas.microsoft.com/office/drawing/2014/main" id="{A4046600-D8F1-4369-8843-1B8BEF917C35}"/>
              </a:ext>
            </a:extLst>
          </p:cNvPr>
          <p:cNvSpPr txBox="1">
            <a:spLocks/>
          </p:cNvSpPr>
          <p:nvPr/>
        </p:nvSpPr>
        <p:spPr>
          <a:xfrm>
            <a:off x="2565530" y="1743707"/>
            <a:ext cx="5362145" cy="637184"/>
          </a:xfrm>
          <a:prstGeom prst="rect">
            <a:avLst/>
          </a:prstGeom>
        </p:spPr>
        <p:txBody>
          <a:bodyPr vert="horz" lIns="91440" tIns="45720" rIns="91440" bIns="45720" rtlCol="0" anchor="b">
            <a:normAutofit fontScale="92500" lnSpcReduction="10000"/>
          </a:bodyPr>
          <a:lstStyle>
            <a:lvl1pPr algn="l" defTabSz="914400" rtl="0" eaLnBrk="1" latinLnBrk="0" hangingPunct="1">
              <a:lnSpc>
                <a:spcPct val="90000"/>
              </a:lnSpc>
              <a:spcBef>
                <a:spcPct val="0"/>
              </a:spcBef>
              <a:buNone/>
              <a:defRPr kumimoji="1" sz="4800" kern="1200" cap="all" baseline="0">
                <a:solidFill>
                  <a:schemeClr val="tx1"/>
                </a:solidFill>
                <a:latin typeface="+mj-lt"/>
                <a:ea typeface="+mj-ea"/>
                <a:cs typeface="+mj-cs"/>
              </a:defRPr>
            </a:lvl1pPr>
          </a:lstStyle>
          <a:p>
            <a:endParaRPr lang="ja-JP" altLang="en-US" dirty="0">
              <a:solidFill>
                <a:srgbClr val="FFFFFF"/>
              </a:solidFill>
            </a:endParaRPr>
          </a:p>
        </p:txBody>
      </p:sp>
    </p:spTree>
    <p:extLst>
      <p:ext uri="{BB962C8B-B14F-4D97-AF65-F5344CB8AC3E}">
        <p14:creationId xmlns="" xmlns:p14="http://schemas.microsoft.com/office/powerpoint/2010/main" val="1846976560"/>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7"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回路">
  <a:themeElements>
    <a:clrScheme name="回路">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回路">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路">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3490</TotalTime>
  <Words>503</Words>
  <Application>Microsoft Office PowerPoint</Application>
  <PresentationFormat>自定义</PresentationFormat>
  <Paragraphs>79</Paragraphs>
  <Slides>11</Slides>
  <Notes>0</Notes>
  <HiddenSlides>0</HiddenSlides>
  <MMClips>0</MMClips>
  <ScaleCrop>false</ScaleCrop>
  <HeadingPairs>
    <vt:vector size="4" baseType="variant">
      <vt:variant>
        <vt:lpstr>主题</vt:lpstr>
      </vt:variant>
      <vt:variant>
        <vt:i4>1</vt:i4>
      </vt:variant>
      <vt:variant>
        <vt:lpstr>幻灯片标题</vt:lpstr>
      </vt:variant>
      <vt:variant>
        <vt:i4>11</vt:i4>
      </vt:variant>
    </vt:vector>
  </HeadingPairs>
  <TitlesOfParts>
    <vt:vector size="12" baseType="lpstr">
      <vt:lpstr>回路</vt:lpstr>
      <vt:lpstr>アルゴリズム</vt:lpstr>
      <vt:lpstr>事前問題</vt:lpstr>
      <vt:lpstr>アルゴリズムとは</vt:lpstr>
      <vt:lpstr>コンピュータアルゴリズム</vt:lpstr>
      <vt:lpstr>コンピュータを進化するためのアルゴリズム</vt:lpstr>
      <vt:lpstr>JVMのアルゴリズム</vt:lpstr>
      <vt:lpstr>マルチスレッドアルゴリズム</vt:lpstr>
      <vt:lpstr>Javaで基本的な探索アルゴリズム</vt:lpstr>
      <vt:lpstr>Javaで基本的なソートアルゴリズム</vt:lpstr>
      <vt:lpstr>QRコード</vt:lpstr>
      <vt:lpstr>リード・ソロモン</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毛ST</dc:creator>
  <cp:lastModifiedBy>thinkpad</cp:lastModifiedBy>
  <cp:revision>421</cp:revision>
  <dcterms:created xsi:type="dcterms:W3CDTF">2018-02-23T04:30:05Z</dcterms:created>
  <dcterms:modified xsi:type="dcterms:W3CDTF">2019-12-18T07:10:52Z</dcterms:modified>
</cp:coreProperties>
</file>